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handoutMasterIdLst>
    <p:handoutMasterId r:id="rId19"/>
  </p:handoutMasterIdLst>
  <p:sldIdLst>
    <p:sldId id="444" r:id="rId4"/>
    <p:sldId id="868" r:id="rId5"/>
    <p:sldId id="716" r:id="rId6"/>
    <p:sldId id="830" r:id="rId7"/>
    <p:sldId id="820" r:id="rId8"/>
    <p:sldId id="821" r:id="rId9"/>
    <p:sldId id="835" r:id="rId10"/>
    <p:sldId id="836" r:id="rId11"/>
    <p:sldId id="822" r:id="rId12"/>
    <p:sldId id="827" r:id="rId13"/>
    <p:sldId id="831" r:id="rId14"/>
    <p:sldId id="869" r:id="rId15"/>
    <p:sldId id="870" r:id="rId16"/>
    <p:sldId id="832" r:id="rId17"/>
  </p:sldIdLst>
  <p:sldSz cx="12192000" cy="6858000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3333CC"/>
    <a:srgbClr val="FFCC66"/>
    <a:srgbClr val="FF9966"/>
    <a:srgbClr val="E7F1F9"/>
    <a:srgbClr val="CCCCFF"/>
    <a:srgbClr val="FF6600"/>
    <a:srgbClr val="FF3300"/>
    <a:srgbClr val="CCE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75" autoAdjust="0"/>
    <p:restoredTop sz="94625" autoAdjust="0"/>
  </p:normalViewPr>
  <p:slideViewPr>
    <p:cSldViewPr snapToObjects="1">
      <p:cViewPr varScale="1">
        <p:scale>
          <a:sx n="58" d="100"/>
          <a:sy n="58" d="100"/>
        </p:scale>
        <p:origin x="108" y="117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97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11" Type="http://schemas.openxmlformats.org/officeDocument/2006/relationships/image" Target="../media/image15.emf"/><Relationship Id="rId5" Type="http://schemas.openxmlformats.org/officeDocument/2006/relationships/image" Target="../media/image9.png"/><Relationship Id="rId10" Type="http://schemas.openxmlformats.org/officeDocument/2006/relationships/image" Target="../media/image14.e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8221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104" tIns="0" rIns="19104" bIns="0" numCol="1" anchor="t" anchorCtr="0" compatLnSpc="1">
            <a:prstTxWarp prst="textNoShape">
              <a:avLst/>
            </a:prstTxWarp>
          </a:bodyPr>
          <a:lstStyle>
            <a:lvl1pPr defTabSz="761944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163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104" tIns="0" rIns="19104" bIns="0" numCol="1" anchor="t" anchorCtr="0" compatLnSpc="1">
            <a:prstTxWarp prst="textNoShape">
              <a:avLst/>
            </a:prstTxWarp>
          </a:bodyPr>
          <a:lstStyle>
            <a:lvl1pPr algn="r" defTabSz="761944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013" y="750888"/>
            <a:ext cx="6597650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6" y="4718051"/>
            <a:ext cx="498475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4" tIns="46168" rIns="92334" bIns="461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4"/>
            <a:ext cx="294163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104" tIns="0" rIns="19104" bIns="0" numCol="1" anchor="b" anchorCtr="0" compatLnSpc="1">
            <a:prstTxWarp prst="textNoShape">
              <a:avLst/>
            </a:prstTxWarp>
          </a:bodyPr>
          <a:lstStyle>
            <a:lvl1pPr defTabSz="761944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4514"/>
            <a:ext cx="294163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104" tIns="0" rIns="19104" bIns="0" numCol="1" anchor="b" anchorCtr="0" compatLnSpc="1">
            <a:prstTxWarp prst="textNoShape">
              <a:avLst/>
            </a:prstTxWarp>
          </a:bodyPr>
          <a:lstStyle>
            <a:lvl1pPr algn="r" defTabSz="761944"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8E10C20-DC46-46DA-BB75-437E067BA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746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349A7-48F1-4654-AF07-FBF791659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3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10D23-A4F1-4A7F-BD0F-AE2B795F0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152400"/>
            <a:ext cx="25908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152400"/>
            <a:ext cx="7584831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5B18D-EF79-43D4-BE71-AC08064AD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350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258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7002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0908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808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134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452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95854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668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E1EFA-259B-4838-B144-5AB7CA319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04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8953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220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636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1216D-017E-43AA-BF8A-E9827EEDBE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1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9A209-C545-4AE7-9E7F-F6EAE0D92B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6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A0A84-A4AA-413A-BE8B-7F82FBF2C0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9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9184" y="1052514"/>
            <a:ext cx="5755216" cy="5043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052514"/>
            <a:ext cx="5755217" cy="5043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2BF21-D31C-4EE9-8306-31B02313BE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7933F-946E-48C9-8F58-0891DADF68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80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5EDC4-5BF0-4A83-A939-D9BB9AACD1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54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B9899-61D9-4E20-A421-FACE310610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7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29575-8922-41A4-9F71-FEC5F9D38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413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35F8A-76ED-4DC2-A429-E3EAA888B7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5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E3822-B762-47DB-97F8-A0871C6994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49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CC246-2081-42D6-A422-0E03516B0B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5467" y="188914"/>
            <a:ext cx="2927351" cy="59070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9184" y="188914"/>
            <a:ext cx="8583083" cy="59070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2FD89-7734-4840-A2C5-854B25352C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47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9185" y="188914"/>
            <a:ext cx="11713633" cy="5907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43934" y="6381750"/>
            <a:ext cx="3985684" cy="3238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95085" y="6381750"/>
            <a:ext cx="60579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06317" y="6534150"/>
            <a:ext cx="3985683" cy="323850"/>
          </a:xfrm>
        </p:spPr>
        <p:txBody>
          <a:bodyPr/>
          <a:lstStyle>
            <a:lvl1pPr>
              <a:defRPr/>
            </a:lvl1pPr>
          </a:lstStyle>
          <a:p>
            <a:fld id="{356BCB77-7A39-4F1B-B986-411F3E38A4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066800"/>
            <a:ext cx="508781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5" y="1066800"/>
            <a:ext cx="508781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0D5C3-63A1-455C-8DEB-5F0151AC2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2670F-784D-4673-AE00-52FF8DCFB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3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CA3EA-E52D-41D4-A8A9-0858B19A1E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00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B9F60-75B6-49D0-8EE8-8FFA66DCE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5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7C29C-F586-4B10-9901-82F2C5FC0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58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8718D-FF41-49BE-9DA8-02EF7D0AD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34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10363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066800"/>
            <a:ext cx="103632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7569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000" smtClean="0">
                <a:latin typeface="+mn-lt"/>
              </a:defRPr>
            </a:lvl1pPr>
          </a:lstStyle>
          <a:p>
            <a:pPr>
              <a:defRPr/>
            </a:pPr>
            <a:r>
              <a:rPr lang="nl-NL"/>
              <a:t>ET3185-D1-2008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246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000" smtClean="0">
                <a:latin typeface="+mn-lt"/>
              </a:defRPr>
            </a:lvl1pPr>
          </a:lstStyle>
          <a:p>
            <a:pPr>
              <a:defRPr/>
            </a:pPr>
            <a:fld id="{B2BF50F6-A360-455E-972E-E9B09C9B2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Tahoma" pitchFamily="34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Tahoma" pitchFamily="34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Tahoma" pitchFamily="34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Tahoma" pitchFamily="34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Tahoma" pitchFamily="34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Tahoma" pitchFamily="34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Tahoma" pitchFamily="34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0099FF"/>
          </a:solidFill>
          <a:latin typeface="Tahoma" pitchFamily="34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77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CC5BD-EEA3-48DD-B39D-75D5D6A07751}" type="datetimeFigureOut">
              <a:rPr lang="nl-NL" smtClean="0"/>
              <a:t>9-2-2020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ED154-B903-4CD3-B7B0-A25BBE93C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52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B0F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9185" y="188913"/>
            <a:ext cx="11713633" cy="671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185" y="1052514"/>
            <a:ext cx="11713633" cy="504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r>
              <a:rPr lang="en-US"/>
              <a:t>Third level</a:t>
            </a:r>
          </a:p>
          <a:p>
            <a:pPr lvl="2"/>
            <a:r>
              <a:rPr lang="en-US"/>
              <a:t>Fourth level</a:t>
            </a:r>
          </a:p>
          <a:p>
            <a:pPr lvl="3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3934" y="6381750"/>
            <a:ext cx="3985684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2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95085" y="6381750"/>
            <a:ext cx="60579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200">
                <a:ea typeface="SimSun" pitchFamily="2" charset="-122"/>
              </a:defRPr>
            </a:lvl1pPr>
          </a:lstStyle>
          <a:p>
            <a:r>
              <a:rPr lang="en-US" altLang="zh-CN"/>
              <a:t>ET8016-2006-2007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6317" y="6534150"/>
            <a:ext cx="398568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000"/>
            </a:lvl1pPr>
          </a:lstStyle>
          <a:p>
            <a:fld id="{77B1FFF3-6645-4E73-B707-182CD1B103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1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Tahoma" pitchFamily="34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Tahoma" pitchFamily="34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Tahoma" pitchFamily="34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Tahoma" pitchFamily="34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Tahoma" pitchFamily="34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Tahoma" pitchFamily="34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Tahoma" pitchFamily="34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rgbClr val="6699FF"/>
          </a:solidFill>
          <a:latin typeface="Tahoma" pitchFamily="34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jpeg"/><Relationship Id="rId4" Type="http://schemas.openxmlformats.org/officeDocument/2006/relationships/hyperlink" Target="http://upload.wikimedia.org/wikipedia/en/4/43/Douglas_Bader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17.png"/><Relationship Id="rId26" Type="http://schemas.openxmlformats.org/officeDocument/2006/relationships/image" Target="../media/image19.png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1.bin"/><Relationship Id="rId34" Type="http://schemas.openxmlformats.org/officeDocument/2006/relationships/image" Target="../media/image16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image" Target="../media/image10.wmf"/><Relationship Id="rId25" Type="http://schemas.openxmlformats.org/officeDocument/2006/relationships/image" Target="../media/image18.png"/><Relationship Id="rId33" Type="http://schemas.openxmlformats.org/officeDocument/2006/relationships/oleObject" Target="../embeddings/oleObject17.bin"/><Relationship Id="rId2" Type="http://schemas.openxmlformats.org/officeDocument/2006/relationships/slideLayout" Target="../slideLayouts/slideLayout29.xml"/><Relationship Id="rId16" Type="http://schemas.openxmlformats.org/officeDocument/2006/relationships/oleObject" Target="../embeddings/oleObject9.bin"/><Relationship Id="rId20" Type="http://schemas.openxmlformats.org/officeDocument/2006/relationships/image" Target="../media/image11.wmf"/><Relationship Id="rId29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6.bin"/><Relationship Id="rId24" Type="http://schemas.openxmlformats.org/officeDocument/2006/relationships/image" Target="../media/image13.wmf"/><Relationship Id="rId32" Type="http://schemas.openxmlformats.org/officeDocument/2006/relationships/oleObject" Target="../embeddings/oleObject16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8.bin"/><Relationship Id="rId23" Type="http://schemas.openxmlformats.org/officeDocument/2006/relationships/oleObject" Target="../embeddings/oleObject12.bin"/><Relationship Id="rId28" Type="http://schemas.openxmlformats.org/officeDocument/2006/relationships/oleObject" Target="../embeddings/oleObject14.bin"/><Relationship Id="rId10" Type="http://schemas.openxmlformats.org/officeDocument/2006/relationships/oleObject" Target="../embeddings/oleObject5.bin"/><Relationship Id="rId19" Type="http://schemas.openxmlformats.org/officeDocument/2006/relationships/oleObject" Target="../embeddings/oleObject10.bin"/><Relationship Id="rId31" Type="http://schemas.openxmlformats.org/officeDocument/2006/relationships/image" Target="../media/image15.emf"/><Relationship Id="rId4" Type="http://schemas.openxmlformats.org/officeDocument/2006/relationships/image" Target="../media/image5.wmf"/><Relationship Id="rId9" Type="http://schemas.openxmlformats.org/officeDocument/2006/relationships/image" Target="../media/image7.wmf"/><Relationship Id="rId14" Type="http://schemas.openxmlformats.org/officeDocument/2006/relationships/image" Target="../media/image9.png"/><Relationship Id="rId22" Type="http://schemas.openxmlformats.org/officeDocument/2006/relationships/image" Target="../media/image12.wmf"/><Relationship Id="rId27" Type="http://schemas.openxmlformats.org/officeDocument/2006/relationships/oleObject" Target="../embeddings/oleObject13.bin"/><Relationship Id="rId30" Type="http://schemas.openxmlformats.org/officeDocument/2006/relationships/oleObject" Target="../embeddings/oleObject15.bin"/><Relationship Id="rId35" Type="http://schemas.openxmlformats.org/officeDocument/2006/relationships/oleObject" Target="../embeddings/oleObject1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D1BF8F-B270-4CCD-98E6-BFAA3F7C30C7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21735" y="1007434"/>
            <a:ext cx="10363200" cy="2163400"/>
          </a:xfrm>
        </p:spPr>
        <p:txBody>
          <a:bodyPr/>
          <a:lstStyle/>
          <a:p>
            <a:r>
              <a:rPr lang="en-US" sz="4400" dirty="0">
                <a:latin typeface="Arial" charset="0"/>
              </a:rPr>
              <a:t>Electronics</a:t>
            </a:r>
            <a:br>
              <a:rPr lang="en-US" sz="4000" dirty="0">
                <a:latin typeface="Arial" charset="0"/>
              </a:rPr>
            </a:br>
            <a:r>
              <a:rPr lang="en-US" sz="4000" dirty="0">
                <a:latin typeface="Arial" charset="0"/>
              </a:rPr>
              <a:t>EE3C11</a:t>
            </a:r>
            <a:br>
              <a:rPr lang="en-US" sz="4000" dirty="0">
                <a:latin typeface="Arial" charset="0"/>
              </a:rPr>
            </a:br>
            <a:r>
              <a:rPr lang="en-US" sz="2000" dirty="0">
                <a:latin typeface="Arial" charset="0"/>
              </a:rPr>
              <a:t>(Introduction)</a:t>
            </a:r>
            <a:endParaRPr lang="en-US" sz="4000" dirty="0">
              <a:latin typeface="Arial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398985" y="3869263"/>
            <a:ext cx="7361311" cy="1903822"/>
            <a:chOff x="1199456" y="3869263"/>
            <a:chExt cx="7361311" cy="190382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C7CDF3C-BEAF-422A-B052-977F49DFEC66}"/>
                </a:ext>
              </a:extLst>
            </p:cNvPr>
            <p:cNvGrpSpPr/>
            <p:nvPr/>
          </p:nvGrpSpPr>
          <p:grpSpPr>
            <a:xfrm>
              <a:off x="1371381" y="3869263"/>
              <a:ext cx="7125602" cy="1296000"/>
              <a:chOff x="1375117" y="5040000"/>
              <a:chExt cx="7125602" cy="1296000"/>
            </a:xfrm>
          </p:grpSpPr>
          <p:pic>
            <p:nvPicPr>
              <p:cNvPr id="5" name="Picture 4" descr="https://online-learning.tudelft.nl/media/filer_public_thumbnails/filer_public/3f/d8/3fd8f2f3-d561-437a-b378-856f436a329b/rene-van-swaaij-square.jpg__300x300_q70_subsampling-2.jpg">
                <a:extLst>
                  <a:ext uri="{FF2B5EF4-FFF2-40B4-BE49-F238E27FC236}">
                    <a16:creationId xmlns:a16="http://schemas.microsoft.com/office/drawing/2014/main" id="{8399AFC2-2CE4-4BCE-9574-10B4544BFD62}"/>
                  </a:ext>
                </a:extLst>
              </p:cNvPr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46" t="3696" r="36898" b="38630"/>
              <a:stretch/>
            </p:blipFill>
            <p:spPr bwMode="auto">
              <a:xfrm flipH="1">
                <a:off x="1375117" y="5040000"/>
                <a:ext cx="936104" cy="129600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D81E659-3197-478F-8F2D-325D1C3D7749}"/>
                  </a:ext>
                </a:extLst>
              </p:cNvPr>
              <p:cNvPicPr/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86" r="4648"/>
              <a:stretch/>
            </p:blipFill>
            <p:spPr bwMode="auto">
              <a:xfrm>
                <a:off x="3215680" y="5040000"/>
                <a:ext cx="1152128" cy="1296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B76881D7-311D-417D-B19A-089765AECEFC}"/>
                  </a:ext>
                </a:extLst>
              </p:cNvPr>
              <p:cNvPicPr/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72267" y="5040000"/>
                <a:ext cx="1056094" cy="1296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" name="Picture 8" descr="https://brightspace.tudelft.nl/content/enforced/36269-ET3604LR+2017+1/Course%20Information/PastedImage_x889axb6dspck4efuaz99gh0s7hup7av001527114.png?_&amp;d2lSessionVal=9D9MzL8qL2mxVBiAvhU8ntRCZ&amp;ou=36269">
                <a:extLst>
                  <a:ext uri="{FF2B5EF4-FFF2-40B4-BE49-F238E27FC236}">
                    <a16:creationId xmlns:a16="http://schemas.microsoft.com/office/drawing/2014/main" id="{B033A649-8F63-44DA-816C-42301EA0491E}"/>
                  </a:ext>
                </a:extLst>
              </p:cNvPr>
              <p:cNvPicPr/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14" r="5344"/>
              <a:stretch/>
            </p:blipFill>
            <p:spPr bwMode="auto">
              <a:xfrm>
                <a:off x="7232820" y="5040000"/>
                <a:ext cx="1267899" cy="1296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131ABB3-158A-486F-97A7-A9004B0814C4}"/>
                </a:ext>
              </a:extLst>
            </p:cNvPr>
            <p:cNvSpPr txBox="1"/>
            <p:nvPr/>
          </p:nvSpPr>
          <p:spPr>
            <a:xfrm>
              <a:off x="1199456" y="5342198"/>
              <a:ext cx="7361311" cy="43088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385763" indent="-385763" defTabSz="914400">
                <a:tabLst>
                  <a:tab pos="2386013" algn="l"/>
                </a:tabLst>
              </a:pPr>
              <a:r>
                <a:rPr lang="en-US" sz="1100" dirty="0">
                  <a:latin typeface="Arial" charset="0"/>
                  <a:cs typeface="Times New Roman" pitchFamily="18" charset="0"/>
                </a:rPr>
                <a:t>Rene van Swaaij                        Chris Verhoeven                           Anton Montagne              </a:t>
              </a:r>
              <a:r>
                <a:rPr lang="en-GB" sz="1100" dirty="0">
                  <a:latin typeface="Arial" charset="0"/>
                  <a:cs typeface="Times New Roman" pitchFamily="18" charset="0"/>
                </a:rPr>
                <a:t>            Marion de Vlieger</a:t>
              </a:r>
              <a:endParaRPr lang="en-US" sz="1100" dirty="0">
                <a:latin typeface="Arial" charset="0"/>
                <a:cs typeface="Times New Roman" pitchFamily="18" charset="0"/>
              </a:endParaRPr>
            </a:p>
            <a:p>
              <a:endParaRPr lang="en-US" sz="1100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3EAD7D55-9E1D-41A3-B05C-2439669B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Not</a:t>
            </a:r>
            <a:r>
              <a:rPr lang="en-US" dirty="0"/>
              <a:t> in this course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6BF632-D90A-48FC-A8E4-2714C7C94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74362">
            <a:off x="546232" y="858157"/>
            <a:ext cx="4284975" cy="4674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778E060-9A70-4432-BD2C-CA1C99E40E36}"/>
              </a:ext>
            </a:extLst>
          </p:cNvPr>
          <p:cNvGrpSpPr/>
          <p:nvPr/>
        </p:nvGrpSpPr>
        <p:grpSpPr>
          <a:xfrm>
            <a:off x="5108106" y="3950828"/>
            <a:ext cx="7029544" cy="1972384"/>
            <a:chOff x="5108106" y="3950828"/>
            <a:chExt cx="7029544" cy="197238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C061194-AD5F-4451-94E8-3CEBA1EFDA50}"/>
                </a:ext>
              </a:extLst>
            </p:cNvPr>
            <p:cNvSpPr txBox="1"/>
            <p:nvPr/>
          </p:nvSpPr>
          <p:spPr>
            <a:xfrm>
              <a:off x="5305780" y="4608000"/>
              <a:ext cx="6831870" cy="646331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Creative </a:t>
              </a:r>
              <a:r>
                <a:rPr kumimoji="0" 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and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independent thinking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360AC76-A258-4FA9-A716-F4B5306B7AEC}"/>
                </a:ext>
              </a:extLst>
            </p:cNvPr>
            <p:cNvSpPr txBox="1"/>
            <p:nvPr/>
          </p:nvSpPr>
          <p:spPr>
            <a:xfrm>
              <a:off x="7516544" y="3950828"/>
              <a:ext cx="1800000" cy="40011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6:Synthesize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6106F80-3436-4D01-A77F-597FA7618005}"/>
                </a:ext>
              </a:extLst>
            </p:cNvPr>
            <p:cNvSpPr txBox="1"/>
            <p:nvPr/>
          </p:nvSpPr>
          <p:spPr>
            <a:xfrm>
              <a:off x="5108106" y="5523102"/>
              <a:ext cx="2244013" cy="40011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Operationalization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6A8E1C6-DDE7-40D9-95B2-982F5F83F6B6}"/>
              </a:ext>
            </a:extLst>
          </p:cNvPr>
          <p:cNvGrpSpPr/>
          <p:nvPr/>
        </p:nvGrpSpPr>
        <p:grpSpPr>
          <a:xfrm>
            <a:off x="1088852" y="1332515"/>
            <a:ext cx="3573206" cy="3999078"/>
            <a:chOff x="1088852" y="1332515"/>
            <a:chExt cx="3573206" cy="399907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BC8CD79-744E-4F0B-8061-2D38F19DDA26}"/>
                </a:ext>
              </a:extLst>
            </p:cNvPr>
            <p:cNvSpPr txBox="1"/>
            <p:nvPr/>
          </p:nvSpPr>
          <p:spPr>
            <a:xfrm rot="21221143">
              <a:off x="1651765" y="4685262"/>
              <a:ext cx="2813398" cy="646331"/>
            </a:xfrm>
            <a:prstGeom prst="rect">
              <a:avLst/>
            </a:prstGeom>
            <a:solidFill>
              <a:srgbClr val="FFFFFF">
                <a:alpha val="72157"/>
              </a:srgbClr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Inferior topology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More issues than necessary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841CC92-FD36-4918-B373-A775BD337B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493" t="23384" r="28707" b="38450"/>
            <a:stretch/>
          </p:blipFill>
          <p:spPr>
            <a:xfrm rot="21349254">
              <a:off x="1088852" y="1332515"/>
              <a:ext cx="3573206" cy="33537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4" name="Text Box 2">
            <a:extLst>
              <a:ext uri="{FF2B5EF4-FFF2-40B4-BE49-F238E27FC236}">
                <a16:creationId xmlns:a16="http://schemas.microsoft.com/office/drawing/2014/main" id="{39912480-B2E4-429B-BC00-0328134D3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5780" y="3557212"/>
            <a:ext cx="6357493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400" dirty="0">
                <a:latin typeface="Arial" charset="0"/>
                <a:cs typeface="Arial" charset="0"/>
              </a:rPr>
              <a:t>“Rules are for the guidance of the wise men -</a:t>
            </a:r>
          </a:p>
          <a:p>
            <a:pPr algn="ctr" eaLnBrk="1" hangingPunct="1"/>
            <a:r>
              <a:rPr lang="en-US" sz="2400" dirty="0">
                <a:latin typeface="Arial" charset="0"/>
                <a:cs typeface="Arial" charset="0"/>
              </a:rPr>
              <a:t>and for the obedience of fools”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E61541F-54BF-4092-A8DA-DFCFF09BDC94}"/>
              </a:ext>
            </a:extLst>
          </p:cNvPr>
          <p:cNvGrpSpPr/>
          <p:nvPr/>
        </p:nvGrpSpPr>
        <p:grpSpPr>
          <a:xfrm>
            <a:off x="7483058" y="1080745"/>
            <a:ext cx="1763009" cy="2203177"/>
            <a:chOff x="7355622" y="1052736"/>
            <a:chExt cx="1763009" cy="2203177"/>
          </a:xfrm>
        </p:grpSpPr>
        <p:pic>
          <p:nvPicPr>
            <p:cNvPr id="12" name="Picture 3" descr="File:Douglas Bader.jpg">
              <a:hlinkClick r:id="rId4"/>
              <a:extLst>
                <a:ext uri="{FF2B5EF4-FFF2-40B4-BE49-F238E27FC236}">
                  <a16:creationId xmlns:a16="http://schemas.microsoft.com/office/drawing/2014/main" id="{E5533CC6-A4FE-47ED-B98B-E0B6E451DC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5622" y="1052736"/>
              <a:ext cx="1763009" cy="220317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EAE68D1-92EE-44A7-8239-CDB47BEBE39F}"/>
                </a:ext>
              </a:extLst>
            </p:cNvPr>
            <p:cNvSpPr/>
            <p:nvPr/>
          </p:nvSpPr>
          <p:spPr>
            <a:xfrm>
              <a:off x="7417831" y="2918779"/>
              <a:ext cx="16385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Sir Douglas Bader</a:t>
              </a:r>
            </a:p>
          </p:txBody>
        </p:sp>
      </p:grp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2904C23-02FC-483A-972B-2B48E6D4DE05}"/>
              </a:ext>
            </a:extLst>
          </p:cNvPr>
          <p:cNvSpPr/>
          <p:nvPr/>
        </p:nvSpPr>
        <p:spPr bwMode="auto">
          <a:xfrm>
            <a:off x="263352" y="5003077"/>
            <a:ext cx="4752528" cy="1440160"/>
          </a:xfrm>
          <a:prstGeom prst="rightArrow">
            <a:avLst/>
          </a:prstGeom>
          <a:solidFill>
            <a:srgbClr val="0070C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HOW? : Create a design </a:t>
            </a:r>
            <a:r>
              <a:rPr lang="en-US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yourself</a:t>
            </a:r>
            <a:endParaRPr kumimoji="0" lang="en-US" sz="2000" b="1" i="1" u="none" strike="noStrike" cap="none" normalizeH="0" baseline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75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CA3EA-E52D-41D4-A8A9-0858B19A1EB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42538" y="5266438"/>
            <a:ext cx="45109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>
                <a:latin typeface="Calibri" panose="020F0502020204030204" pitchFamily="34" charset="0"/>
                <a:ea typeface="DengXian"/>
                <a:cs typeface="Times New Roman" panose="02020603050405020304" pitchFamily="18" charset="0"/>
              </a:rPr>
              <a:t>LTspice</a:t>
            </a:r>
            <a:r>
              <a:rPr lang="en-US" sz="4400" dirty="0">
                <a:latin typeface="Calibri" panose="020F0502020204030204" pitchFamily="34" charset="0"/>
                <a:ea typeface="DengXian"/>
                <a:cs typeface="Times New Roman" panose="02020603050405020304" pitchFamily="18" charset="0"/>
              </a:rPr>
              <a:t> and </a:t>
            </a:r>
            <a:r>
              <a:rPr lang="en-US" sz="4400" b="1" dirty="0" err="1">
                <a:latin typeface="Calibri" panose="020F0502020204030204" pitchFamily="34" charset="0"/>
                <a:ea typeface="DengXian"/>
                <a:cs typeface="Times New Roman" panose="02020603050405020304" pitchFamily="18" charset="0"/>
              </a:rPr>
              <a:t>SLiCAP</a:t>
            </a:r>
            <a:endParaRPr lang="nl-NL" sz="44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8B3018F-F26D-4B49-BE98-117C89B00098}"/>
              </a:ext>
            </a:extLst>
          </p:cNvPr>
          <p:cNvGrpSpPr/>
          <p:nvPr/>
        </p:nvGrpSpPr>
        <p:grpSpPr>
          <a:xfrm>
            <a:off x="5735960" y="822121"/>
            <a:ext cx="5541640" cy="4269727"/>
            <a:chOff x="5735960" y="822121"/>
            <a:chExt cx="5541640" cy="426972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r="7959" b="24245"/>
            <a:stretch/>
          </p:blipFill>
          <p:spPr>
            <a:xfrm>
              <a:off x="5735960" y="822121"/>
              <a:ext cx="5541640" cy="351200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9"/>
            <p:cNvSpPr/>
            <p:nvPr/>
          </p:nvSpPr>
          <p:spPr>
            <a:xfrm>
              <a:off x="5735960" y="4381141"/>
              <a:ext cx="5522066" cy="710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07000"/>
                </a:lnSpc>
                <a:spcAft>
                  <a:spcPts val="0"/>
                </a:spcAft>
              </a:pPr>
              <a:r>
                <a:rPr lang="en-US" sz="1400" b="1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SLiCAP</a:t>
              </a:r>
              <a:r>
                <a:rPr lang="en-US" sz="1400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 </a:t>
              </a:r>
              <a:r>
                <a:rPr lang="en-US" sz="1400" b="1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:</a:t>
              </a:r>
              <a:r>
                <a:rPr lang="en-US" sz="1400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 </a:t>
              </a:r>
              <a:r>
                <a:rPr lang="en-US" sz="1400" b="1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To set up and solve Design Equations</a:t>
              </a:r>
              <a:r>
                <a:rPr lang="en-US" sz="1400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 of electronic circuits.</a:t>
              </a:r>
            </a:p>
            <a:p>
              <a:pPr lvl="0">
                <a:lnSpc>
                  <a:spcPct val="107000"/>
                </a:lnSpc>
                <a:spcAft>
                  <a:spcPts val="0"/>
                </a:spcAft>
              </a:pPr>
              <a:r>
                <a:rPr lang="en-US" sz="1400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                </a:t>
              </a:r>
              <a:r>
                <a:rPr lang="en-US" sz="1400" b="1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To create design documentation</a:t>
              </a:r>
              <a:endParaRPr lang="nl-NL" sz="1400" b="1" dirty="0">
                <a:latin typeface="Calibri" panose="020F0502020204030204" pitchFamily="34" charset="0"/>
                <a:ea typeface="DengXian"/>
                <a:cs typeface="Times New Roman" panose="02020603050405020304" pitchFamily="18" charset="0"/>
              </a:endParaRPr>
            </a:p>
            <a:p>
              <a:pPr lvl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 dirty="0">
                  <a:latin typeface="Calibri" panose="020F0502020204030204" pitchFamily="34" charset="0"/>
                  <a:ea typeface="DengXian"/>
                  <a:cs typeface="Times New Roman" panose="02020603050405020304" pitchFamily="18" charset="0"/>
                </a:rPr>
                <a:t>                       (SLiCAP is a MATLAB® application: you need a laptop with MATLAB®)</a:t>
              </a:r>
              <a:endParaRPr lang="nl-NL" sz="1000" dirty="0">
                <a:effectLst/>
                <a:latin typeface="Calibri" panose="020F0502020204030204" pitchFamily="34" charset="0"/>
                <a:ea typeface="DengXian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B3724DB6-6B71-461E-8693-63C0CB0C84B8}"/>
              </a:ext>
            </a:extLst>
          </p:cNvPr>
          <p:cNvSpPr/>
          <p:nvPr/>
        </p:nvSpPr>
        <p:spPr bwMode="auto">
          <a:xfrm>
            <a:off x="263352" y="5003077"/>
            <a:ext cx="4752528" cy="1440160"/>
          </a:xfrm>
          <a:prstGeom prst="rightArrow">
            <a:avLst/>
          </a:prstGeom>
          <a:solidFill>
            <a:srgbClr val="0070C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HOW? : Create a design </a:t>
            </a:r>
            <a:r>
              <a:rPr lang="en-US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yourself</a:t>
            </a:r>
            <a:endParaRPr kumimoji="0" lang="en-US" sz="2000" b="1" i="1" u="none" strike="noStrike" cap="none" normalizeH="0" baseline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1282AF3-D274-4795-AE3F-A0F70770DC1A}"/>
              </a:ext>
            </a:extLst>
          </p:cNvPr>
          <p:cNvGrpSpPr/>
          <p:nvPr/>
        </p:nvGrpSpPr>
        <p:grpSpPr>
          <a:xfrm>
            <a:off x="407368" y="822121"/>
            <a:ext cx="4807082" cy="3561259"/>
            <a:chOff x="407368" y="822121"/>
            <a:chExt cx="4807082" cy="356125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5457" y="822121"/>
              <a:ext cx="4480423" cy="31683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93617EA-42D6-4277-A474-0E0B4C13B55F}"/>
                </a:ext>
              </a:extLst>
            </p:cNvPr>
            <p:cNvSpPr/>
            <p:nvPr/>
          </p:nvSpPr>
          <p:spPr>
            <a:xfrm>
              <a:off x="407368" y="4075603"/>
              <a:ext cx="48070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err="1">
                  <a:solidFill>
                    <a:srgbClr val="52565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LTspice</a:t>
              </a:r>
              <a:r>
                <a:rPr lang="en-US" sz="1400" dirty="0">
                  <a:solidFill>
                    <a:srgbClr val="3C404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®: </a:t>
              </a:r>
              <a:r>
                <a:rPr lang="en-US" sz="1400" b="1" dirty="0">
                  <a:solidFill>
                    <a:srgbClr val="3C404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Simulation</a:t>
              </a:r>
              <a:r>
                <a:rPr lang="en-US" sz="1400" dirty="0">
                  <a:solidFill>
                    <a:srgbClr val="3C404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400" b="1" dirty="0">
                  <a:solidFill>
                    <a:srgbClr val="3C404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Schematic capture </a:t>
              </a:r>
              <a:r>
                <a:rPr lang="en-US" sz="1400" dirty="0">
                  <a:solidFill>
                    <a:srgbClr val="3C404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 </a:t>
              </a:r>
              <a:r>
                <a:rPr lang="en-US" sz="1400" b="1" dirty="0">
                  <a:solidFill>
                    <a:srgbClr val="3C404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Waveform viewer</a:t>
              </a:r>
              <a:endParaRPr lang="en-US" sz="1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999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50F67C-A44C-4AE9-97D1-D2809D15C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453" y="3828607"/>
            <a:ext cx="1841237" cy="1313330"/>
          </a:xfrm>
          <a:prstGeom prst="rect">
            <a:avLst/>
          </a:prstGeom>
        </p:spPr>
      </p:pic>
      <p:sp>
        <p:nvSpPr>
          <p:cNvPr id="21709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0"/>
            <a:ext cx="9906000" cy="914400"/>
          </a:xfrm>
          <a:ln/>
        </p:spPr>
        <p:txBody>
          <a:bodyPr/>
          <a:lstStyle/>
          <a:p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course and related courses</a:t>
            </a:r>
            <a:endParaRPr lang="nl-NL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1824F9B-EA3C-420D-A85F-31A15BFE2774}"/>
              </a:ext>
            </a:extLst>
          </p:cNvPr>
          <p:cNvCxnSpPr>
            <a:cxnSpLocks/>
            <a:stCxn id="217129" idx="3"/>
            <a:endCxn id="217128" idx="3"/>
          </p:cNvCxnSpPr>
          <p:nvPr/>
        </p:nvCxnSpPr>
        <p:spPr bwMode="auto">
          <a:xfrm flipH="1">
            <a:off x="2855640" y="1198132"/>
            <a:ext cx="6468673" cy="434252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3300"/>
            </a:solidFill>
            <a:prstDash val="sysDash"/>
            <a:round/>
            <a:headEnd type="oval" w="med" len="med"/>
            <a:tailEnd type="oval" w="med" len="med"/>
          </a:ln>
          <a:effectLst>
            <a:outerShdw dist="35921" dir="2700000" algn="ctr" rotWithShape="0">
              <a:schemeClr val="bg2"/>
            </a:outerShdw>
          </a:effectLst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B6EEE32-0FAD-48A8-9BC6-D4CDAB473CB5}"/>
              </a:ext>
            </a:extLst>
          </p:cNvPr>
          <p:cNvSpPr/>
          <p:nvPr/>
        </p:nvSpPr>
        <p:spPr>
          <a:xfrm rot="19500578">
            <a:off x="3616991" y="3133881"/>
            <a:ext cx="4107215" cy="45140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“Bottom-aware top-down design”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7402D0-83BD-4C19-B3FA-FDD253B61118}"/>
              </a:ext>
            </a:extLst>
          </p:cNvPr>
          <p:cNvGrpSpPr/>
          <p:nvPr/>
        </p:nvGrpSpPr>
        <p:grpSpPr>
          <a:xfrm>
            <a:off x="335360" y="50800"/>
            <a:ext cx="11232876" cy="6677027"/>
            <a:chOff x="335360" y="50800"/>
            <a:chExt cx="11232876" cy="6677027"/>
          </a:xfrm>
        </p:grpSpPr>
        <p:sp>
          <p:nvSpPr>
            <p:cNvPr id="217126" name="Freeform 38"/>
            <p:cNvSpPr>
              <a:spLocks/>
            </p:cNvSpPr>
            <p:nvPr/>
          </p:nvSpPr>
          <p:spPr bwMode="auto">
            <a:xfrm>
              <a:off x="335360" y="50800"/>
              <a:ext cx="1400278" cy="6654800"/>
            </a:xfrm>
            <a:custGeom>
              <a:avLst/>
              <a:gdLst>
                <a:gd name="T0" fmla="*/ 288 w 864"/>
                <a:gd name="T1" fmla="*/ 4128 h 4176"/>
                <a:gd name="T2" fmla="*/ 528 w 864"/>
                <a:gd name="T3" fmla="*/ 3888 h 4176"/>
                <a:gd name="T4" fmla="*/ 624 w 864"/>
                <a:gd name="T5" fmla="*/ 3504 h 4176"/>
                <a:gd name="T6" fmla="*/ 480 w 864"/>
                <a:gd name="T7" fmla="*/ 3120 h 4176"/>
                <a:gd name="T8" fmla="*/ 480 w 864"/>
                <a:gd name="T9" fmla="*/ 2928 h 4176"/>
                <a:gd name="T10" fmla="*/ 480 w 864"/>
                <a:gd name="T11" fmla="*/ 2592 h 4176"/>
                <a:gd name="T12" fmla="*/ 672 w 864"/>
                <a:gd name="T13" fmla="*/ 2400 h 4176"/>
                <a:gd name="T14" fmla="*/ 720 w 864"/>
                <a:gd name="T15" fmla="*/ 1920 h 4176"/>
                <a:gd name="T16" fmla="*/ 576 w 864"/>
                <a:gd name="T17" fmla="*/ 1584 h 4176"/>
                <a:gd name="T18" fmla="*/ 528 w 864"/>
                <a:gd name="T19" fmla="*/ 1152 h 4176"/>
                <a:gd name="T20" fmla="*/ 612 w 864"/>
                <a:gd name="T21" fmla="*/ 757 h 4176"/>
                <a:gd name="T22" fmla="*/ 816 w 864"/>
                <a:gd name="T23" fmla="*/ 672 h 4176"/>
                <a:gd name="T24" fmla="*/ 864 w 864"/>
                <a:gd name="T25" fmla="*/ 480 h 4176"/>
                <a:gd name="T26" fmla="*/ 816 w 864"/>
                <a:gd name="T27" fmla="*/ 240 h 4176"/>
                <a:gd name="T28" fmla="*/ 768 w 864"/>
                <a:gd name="T29" fmla="*/ 192 h 4176"/>
                <a:gd name="T30" fmla="*/ 720 w 864"/>
                <a:gd name="T31" fmla="*/ 144 h 4176"/>
                <a:gd name="T32" fmla="*/ 576 w 864"/>
                <a:gd name="T33" fmla="*/ 96 h 4176"/>
                <a:gd name="T34" fmla="*/ 576 w 864"/>
                <a:gd name="T35" fmla="*/ 48 h 4176"/>
                <a:gd name="T36" fmla="*/ 528 w 864"/>
                <a:gd name="T37" fmla="*/ 0 h 4176"/>
                <a:gd name="T38" fmla="*/ 432 w 864"/>
                <a:gd name="T39" fmla="*/ 0 h 4176"/>
                <a:gd name="T40" fmla="*/ 288 w 864"/>
                <a:gd name="T41" fmla="*/ 192 h 4176"/>
                <a:gd name="T42" fmla="*/ 192 w 864"/>
                <a:gd name="T43" fmla="*/ 288 h 4176"/>
                <a:gd name="T44" fmla="*/ 192 w 864"/>
                <a:gd name="T45" fmla="*/ 480 h 4176"/>
                <a:gd name="T46" fmla="*/ 144 w 864"/>
                <a:gd name="T47" fmla="*/ 768 h 4176"/>
                <a:gd name="T48" fmla="*/ 240 w 864"/>
                <a:gd name="T49" fmla="*/ 1056 h 4176"/>
                <a:gd name="T50" fmla="*/ 192 w 864"/>
                <a:gd name="T51" fmla="*/ 1248 h 4176"/>
                <a:gd name="T52" fmla="*/ 144 w 864"/>
                <a:gd name="T53" fmla="*/ 1440 h 4176"/>
                <a:gd name="T54" fmla="*/ 96 w 864"/>
                <a:gd name="T55" fmla="*/ 1632 h 4176"/>
                <a:gd name="T56" fmla="*/ 48 w 864"/>
                <a:gd name="T57" fmla="*/ 1872 h 4176"/>
                <a:gd name="T58" fmla="*/ 96 w 864"/>
                <a:gd name="T59" fmla="*/ 2160 h 4176"/>
                <a:gd name="T60" fmla="*/ 144 w 864"/>
                <a:gd name="T61" fmla="*/ 2304 h 4176"/>
                <a:gd name="T62" fmla="*/ 144 w 864"/>
                <a:gd name="T63" fmla="*/ 2496 h 4176"/>
                <a:gd name="T64" fmla="*/ 144 w 864"/>
                <a:gd name="T65" fmla="*/ 2784 h 4176"/>
                <a:gd name="T66" fmla="*/ 48 w 864"/>
                <a:gd name="T67" fmla="*/ 3072 h 4176"/>
                <a:gd name="T68" fmla="*/ 0 w 864"/>
                <a:gd name="T69" fmla="*/ 3264 h 4176"/>
                <a:gd name="T70" fmla="*/ 0 w 864"/>
                <a:gd name="T71" fmla="*/ 3504 h 4176"/>
                <a:gd name="T72" fmla="*/ 0 w 864"/>
                <a:gd name="T73" fmla="*/ 3696 h 4176"/>
                <a:gd name="T74" fmla="*/ 48 w 864"/>
                <a:gd name="T75" fmla="*/ 3792 h 4176"/>
                <a:gd name="T76" fmla="*/ 144 w 864"/>
                <a:gd name="T77" fmla="*/ 3888 h 4176"/>
                <a:gd name="T78" fmla="*/ 144 w 864"/>
                <a:gd name="T79" fmla="*/ 4080 h 4176"/>
                <a:gd name="T80" fmla="*/ 144 w 864"/>
                <a:gd name="T81" fmla="*/ 4176 h 4176"/>
                <a:gd name="T82" fmla="*/ 240 w 864"/>
                <a:gd name="T83" fmla="*/ 4128 h 4176"/>
                <a:gd name="T84" fmla="*/ 288 w 864"/>
                <a:gd name="T85" fmla="*/ 4128 h 4176"/>
                <a:gd name="connsiteX0" fmla="*/ 2778 w 10000"/>
                <a:gd name="connsiteY0" fmla="*/ 9885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9770 h 10000"/>
                <a:gd name="connsiteX40" fmla="*/ 1667 w 10000"/>
                <a:gd name="connsiteY40" fmla="*/ 10000 h 10000"/>
                <a:gd name="connsiteX41" fmla="*/ 2778 w 10000"/>
                <a:gd name="connsiteY41" fmla="*/ 9885 h 10000"/>
                <a:gd name="connsiteX0" fmla="*/ 2778 w 10000"/>
                <a:gd name="connsiteY0" fmla="*/ 9885 h 10006"/>
                <a:gd name="connsiteX1" fmla="*/ 6111 w 10000"/>
                <a:gd name="connsiteY1" fmla="*/ 9310 h 10006"/>
                <a:gd name="connsiteX2" fmla="*/ 7222 w 10000"/>
                <a:gd name="connsiteY2" fmla="*/ 8391 h 10006"/>
                <a:gd name="connsiteX3" fmla="*/ 5556 w 10000"/>
                <a:gd name="connsiteY3" fmla="*/ 7471 h 10006"/>
                <a:gd name="connsiteX4" fmla="*/ 5556 w 10000"/>
                <a:gd name="connsiteY4" fmla="*/ 7011 h 10006"/>
                <a:gd name="connsiteX5" fmla="*/ 5556 w 10000"/>
                <a:gd name="connsiteY5" fmla="*/ 6207 h 10006"/>
                <a:gd name="connsiteX6" fmla="*/ 7778 w 10000"/>
                <a:gd name="connsiteY6" fmla="*/ 5747 h 10006"/>
                <a:gd name="connsiteX7" fmla="*/ 8333 w 10000"/>
                <a:gd name="connsiteY7" fmla="*/ 4598 h 10006"/>
                <a:gd name="connsiteX8" fmla="*/ 6667 w 10000"/>
                <a:gd name="connsiteY8" fmla="*/ 3793 h 10006"/>
                <a:gd name="connsiteX9" fmla="*/ 6111 w 10000"/>
                <a:gd name="connsiteY9" fmla="*/ 2759 h 10006"/>
                <a:gd name="connsiteX10" fmla="*/ 7083 w 10000"/>
                <a:gd name="connsiteY10" fmla="*/ 1813 h 10006"/>
                <a:gd name="connsiteX11" fmla="*/ 9444 w 10000"/>
                <a:gd name="connsiteY11" fmla="*/ 1609 h 10006"/>
                <a:gd name="connsiteX12" fmla="*/ 10000 w 10000"/>
                <a:gd name="connsiteY12" fmla="*/ 1149 h 10006"/>
                <a:gd name="connsiteX13" fmla="*/ 9444 w 10000"/>
                <a:gd name="connsiteY13" fmla="*/ 575 h 10006"/>
                <a:gd name="connsiteX14" fmla="*/ 8889 w 10000"/>
                <a:gd name="connsiteY14" fmla="*/ 460 h 10006"/>
                <a:gd name="connsiteX15" fmla="*/ 8333 w 10000"/>
                <a:gd name="connsiteY15" fmla="*/ 345 h 10006"/>
                <a:gd name="connsiteX16" fmla="*/ 6667 w 10000"/>
                <a:gd name="connsiteY16" fmla="*/ 230 h 10006"/>
                <a:gd name="connsiteX17" fmla="*/ 6667 w 10000"/>
                <a:gd name="connsiteY17" fmla="*/ 115 h 10006"/>
                <a:gd name="connsiteX18" fmla="*/ 6111 w 10000"/>
                <a:gd name="connsiteY18" fmla="*/ 0 h 10006"/>
                <a:gd name="connsiteX19" fmla="*/ 5000 w 10000"/>
                <a:gd name="connsiteY19" fmla="*/ 0 h 10006"/>
                <a:gd name="connsiteX20" fmla="*/ 3333 w 10000"/>
                <a:gd name="connsiteY20" fmla="*/ 460 h 10006"/>
                <a:gd name="connsiteX21" fmla="*/ 2222 w 10000"/>
                <a:gd name="connsiteY21" fmla="*/ 690 h 10006"/>
                <a:gd name="connsiteX22" fmla="*/ 2222 w 10000"/>
                <a:gd name="connsiteY22" fmla="*/ 1149 h 10006"/>
                <a:gd name="connsiteX23" fmla="*/ 1667 w 10000"/>
                <a:gd name="connsiteY23" fmla="*/ 1839 h 10006"/>
                <a:gd name="connsiteX24" fmla="*/ 2778 w 10000"/>
                <a:gd name="connsiteY24" fmla="*/ 2529 h 10006"/>
                <a:gd name="connsiteX25" fmla="*/ 2222 w 10000"/>
                <a:gd name="connsiteY25" fmla="*/ 2989 h 10006"/>
                <a:gd name="connsiteX26" fmla="*/ 1667 w 10000"/>
                <a:gd name="connsiteY26" fmla="*/ 3448 h 10006"/>
                <a:gd name="connsiteX27" fmla="*/ 1111 w 10000"/>
                <a:gd name="connsiteY27" fmla="*/ 3908 h 10006"/>
                <a:gd name="connsiteX28" fmla="*/ 556 w 10000"/>
                <a:gd name="connsiteY28" fmla="*/ 4483 h 10006"/>
                <a:gd name="connsiteX29" fmla="*/ 1111 w 10000"/>
                <a:gd name="connsiteY29" fmla="*/ 5172 h 10006"/>
                <a:gd name="connsiteX30" fmla="*/ 1667 w 10000"/>
                <a:gd name="connsiteY30" fmla="*/ 5517 h 10006"/>
                <a:gd name="connsiteX31" fmla="*/ 1667 w 10000"/>
                <a:gd name="connsiteY31" fmla="*/ 5977 h 10006"/>
                <a:gd name="connsiteX32" fmla="*/ 1667 w 10000"/>
                <a:gd name="connsiteY32" fmla="*/ 6667 h 10006"/>
                <a:gd name="connsiteX33" fmla="*/ 556 w 10000"/>
                <a:gd name="connsiteY33" fmla="*/ 7356 h 10006"/>
                <a:gd name="connsiteX34" fmla="*/ 0 w 10000"/>
                <a:gd name="connsiteY34" fmla="*/ 7816 h 10006"/>
                <a:gd name="connsiteX35" fmla="*/ 0 w 10000"/>
                <a:gd name="connsiteY35" fmla="*/ 8391 h 10006"/>
                <a:gd name="connsiteX36" fmla="*/ 0 w 10000"/>
                <a:gd name="connsiteY36" fmla="*/ 8851 h 10006"/>
                <a:gd name="connsiteX37" fmla="*/ 556 w 10000"/>
                <a:gd name="connsiteY37" fmla="*/ 9080 h 10006"/>
                <a:gd name="connsiteX38" fmla="*/ 1667 w 10000"/>
                <a:gd name="connsiteY38" fmla="*/ 9310 h 10006"/>
                <a:gd name="connsiteX39" fmla="*/ 1667 w 10000"/>
                <a:gd name="connsiteY39" fmla="*/ 9770 h 10006"/>
                <a:gd name="connsiteX40" fmla="*/ 1667 w 10000"/>
                <a:gd name="connsiteY40" fmla="*/ 10000 h 10006"/>
                <a:gd name="connsiteX41" fmla="*/ 2778 w 10000"/>
                <a:gd name="connsiteY41" fmla="*/ 9885 h 10006"/>
                <a:gd name="connsiteX0" fmla="*/ 2778 w 10000"/>
                <a:gd name="connsiteY0" fmla="*/ 9885 h 10006"/>
                <a:gd name="connsiteX1" fmla="*/ 6111 w 10000"/>
                <a:gd name="connsiteY1" fmla="*/ 9310 h 10006"/>
                <a:gd name="connsiteX2" fmla="*/ 7222 w 10000"/>
                <a:gd name="connsiteY2" fmla="*/ 8391 h 10006"/>
                <a:gd name="connsiteX3" fmla="*/ 5556 w 10000"/>
                <a:gd name="connsiteY3" fmla="*/ 7471 h 10006"/>
                <a:gd name="connsiteX4" fmla="*/ 5556 w 10000"/>
                <a:gd name="connsiteY4" fmla="*/ 7011 h 10006"/>
                <a:gd name="connsiteX5" fmla="*/ 5556 w 10000"/>
                <a:gd name="connsiteY5" fmla="*/ 6207 h 10006"/>
                <a:gd name="connsiteX6" fmla="*/ 7778 w 10000"/>
                <a:gd name="connsiteY6" fmla="*/ 5747 h 10006"/>
                <a:gd name="connsiteX7" fmla="*/ 8333 w 10000"/>
                <a:gd name="connsiteY7" fmla="*/ 4598 h 10006"/>
                <a:gd name="connsiteX8" fmla="*/ 6667 w 10000"/>
                <a:gd name="connsiteY8" fmla="*/ 3793 h 10006"/>
                <a:gd name="connsiteX9" fmla="*/ 6111 w 10000"/>
                <a:gd name="connsiteY9" fmla="*/ 2759 h 10006"/>
                <a:gd name="connsiteX10" fmla="*/ 7083 w 10000"/>
                <a:gd name="connsiteY10" fmla="*/ 1813 h 10006"/>
                <a:gd name="connsiteX11" fmla="*/ 9444 w 10000"/>
                <a:gd name="connsiteY11" fmla="*/ 1609 h 10006"/>
                <a:gd name="connsiteX12" fmla="*/ 10000 w 10000"/>
                <a:gd name="connsiteY12" fmla="*/ 1149 h 10006"/>
                <a:gd name="connsiteX13" fmla="*/ 9444 w 10000"/>
                <a:gd name="connsiteY13" fmla="*/ 575 h 10006"/>
                <a:gd name="connsiteX14" fmla="*/ 8889 w 10000"/>
                <a:gd name="connsiteY14" fmla="*/ 460 h 10006"/>
                <a:gd name="connsiteX15" fmla="*/ 8333 w 10000"/>
                <a:gd name="connsiteY15" fmla="*/ 345 h 10006"/>
                <a:gd name="connsiteX16" fmla="*/ 6667 w 10000"/>
                <a:gd name="connsiteY16" fmla="*/ 230 h 10006"/>
                <a:gd name="connsiteX17" fmla="*/ 6667 w 10000"/>
                <a:gd name="connsiteY17" fmla="*/ 115 h 10006"/>
                <a:gd name="connsiteX18" fmla="*/ 6111 w 10000"/>
                <a:gd name="connsiteY18" fmla="*/ 0 h 10006"/>
                <a:gd name="connsiteX19" fmla="*/ 5000 w 10000"/>
                <a:gd name="connsiteY19" fmla="*/ 0 h 10006"/>
                <a:gd name="connsiteX20" fmla="*/ 3333 w 10000"/>
                <a:gd name="connsiteY20" fmla="*/ 460 h 10006"/>
                <a:gd name="connsiteX21" fmla="*/ 2222 w 10000"/>
                <a:gd name="connsiteY21" fmla="*/ 690 h 10006"/>
                <a:gd name="connsiteX22" fmla="*/ 2222 w 10000"/>
                <a:gd name="connsiteY22" fmla="*/ 1149 h 10006"/>
                <a:gd name="connsiteX23" fmla="*/ 1667 w 10000"/>
                <a:gd name="connsiteY23" fmla="*/ 1839 h 10006"/>
                <a:gd name="connsiteX24" fmla="*/ 2778 w 10000"/>
                <a:gd name="connsiteY24" fmla="*/ 2529 h 10006"/>
                <a:gd name="connsiteX25" fmla="*/ 2222 w 10000"/>
                <a:gd name="connsiteY25" fmla="*/ 2989 h 10006"/>
                <a:gd name="connsiteX26" fmla="*/ 1667 w 10000"/>
                <a:gd name="connsiteY26" fmla="*/ 3448 h 10006"/>
                <a:gd name="connsiteX27" fmla="*/ 1111 w 10000"/>
                <a:gd name="connsiteY27" fmla="*/ 3908 h 10006"/>
                <a:gd name="connsiteX28" fmla="*/ 556 w 10000"/>
                <a:gd name="connsiteY28" fmla="*/ 4483 h 10006"/>
                <a:gd name="connsiteX29" fmla="*/ 1111 w 10000"/>
                <a:gd name="connsiteY29" fmla="*/ 5172 h 10006"/>
                <a:gd name="connsiteX30" fmla="*/ 1667 w 10000"/>
                <a:gd name="connsiteY30" fmla="*/ 5517 h 10006"/>
                <a:gd name="connsiteX31" fmla="*/ 1667 w 10000"/>
                <a:gd name="connsiteY31" fmla="*/ 5977 h 10006"/>
                <a:gd name="connsiteX32" fmla="*/ 1667 w 10000"/>
                <a:gd name="connsiteY32" fmla="*/ 6667 h 10006"/>
                <a:gd name="connsiteX33" fmla="*/ 556 w 10000"/>
                <a:gd name="connsiteY33" fmla="*/ 7356 h 10006"/>
                <a:gd name="connsiteX34" fmla="*/ 0 w 10000"/>
                <a:gd name="connsiteY34" fmla="*/ 7816 h 10006"/>
                <a:gd name="connsiteX35" fmla="*/ 0 w 10000"/>
                <a:gd name="connsiteY35" fmla="*/ 8391 h 10006"/>
                <a:gd name="connsiteX36" fmla="*/ 0 w 10000"/>
                <a:gd name="connsiteY36" fmla="*/ 8851 h 10006"/>
                <a:gd name="connsiteX37" fmla="*/ 556 w 10000"/>
                <a:gd name="connsiteY37" fmla="*/ 9080 h 10006"/>
                <a:gd name="connsiteX38" fmla="*/ 1667 w 10000"/>
                <a:gd name="connsiteY38" fmla="*/ 9310 h 10006"/>
                <a:gd name="connsiteX39" fmla="*/ 1667 w 10000"/>
                <a:gd name="connsiteY39" fmla="*/ 10000 h 10006"/>
                <a:gd name="connsiteX40" fmla="*/ 2778 w 10000"/>
                <a:gd name="connsiteY40" fmla="*/ 9885 h 10006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708 w 10041"/>
                <a:gd name="connsiteY17" fmla="*/ 153 h 10038"/>
                <a:gd name="connsiteX18" fmla="*/ 6152 w 10041"/>
                <a:gd name="connsiteY18" fmla="*/ 38 h 10038"/>
                <a:gd name="connsiteX19" fmla="*/ 5041 w 10041"/>
                <a:gd name="connsiteY19" fmla="*/ 38 h 10038"/>
                <a:gd name="connsiteX20" fmla="*/ 3374 w 10041"/>
                <a:gd name="connsiteY20" fmla="*/ 498 h 10038"/>
                <a:gd name="connsiteX21" fmla="*/ 2263 w 10041"/>
                <a:gd name="connsiteY21" fmla="*/ 728 h 10038"/>
                <a:gd name="connsiteX22" fmla="*/ 2263 w 10041"/>
                <a:gd name="connsiteY22" fmla="*/ 1187 h 10038"/>
                <a:gd name="connsiteX23" fmla="*/ 1708 w 10041"/>
                <a:gd name="connsiteY23" fmla="*/ 1877 h 10038"/>
                <a:gd name="connsiteX24" fmla="*/ 2819 w 10041"/>
                <a:gd name="connsiteY24" fmla="*/ 2567 h 10038"/>
                <a:gd name="connsiteX25" fmla="*/ 2263 w 10041"/>
                <a:gd name="connsiteY25" fmla="*/ 3027 h 10038"/>
                <a:gd name="connsiteX26" fmla="*/ 1708 w 10041"/>
                <a:gd name="connsiteY26" fmla="*/ 3486 h 10038"/>
                <a:gd name="connsiteX27" fmla="*/ 1152 w 10041"/>
                <a:gd name="connsiteY27" fmla="*/ 3946 h 10038"/>
                <a:gd name="connsiteX28" fmla="*/ 597 w 10041"/>
                <a:gd name="connsiteY28" fmla="*/ 4521 h 10038"/>
                <a:gd name="connsiteX29" fmla="*/ 1152 w 10041"/>
                <a:gd name="connsiteY29" fmla="*/ 5210 h 10038"/>
                <a:gd name="connsiteX30" fmla="*/ 1708 w 10041"/>
                <a:gd name="connsiteY30" fmla="*/ 5555 h 10038"/>
                <a:gd name="connsiteX31" fmla="*/ 1708 w 10041"/>
                <a:gd name="connsiteY31" fmla="*/ 6015 h 10038"/>
                <a:gd name="connsiteX32" fmla="*/ 1708 w 10041"/>
                <a:gd name="connsiteY32" fmla="*/ 6705 h 10038"/>
                <a:gd name="connsiteX33" fmla="*/ 597 w 10041"/>
                <a:gd name="connsiteY33" fmla="*/ 7394 h 10038"/>
                <a:gd name="connsiteX34" fmla="*/ 41 w 10041"/>
                <a:gd name="connsiteY34" fmla="*/ 7854 h 10038"/>
                <a:gd name="connsiteX35" fmla="*/ 41 w 10041"/>
                <a:gd name="connsiteY35" fmla="*/ 8429 h 10038"/>
                <a:gd name="connsiteX36" fmla="*/ 41 w 10041"/>
                <a:gd name="connsiteY36" fmla="*/ 8889 h 10038"/>
                <a:gd name="connsiteX37" fmla="*/ 597 w 10041"/>
                <a:gd name="connsiteY37" fmla="*/ 9118 h 10038"/>
                <a:gd name="connsiteX38" fmla="*/ 1708 w 10041"/>
                <a:gd name="connsiteY38" fmla="*/ 9348 h 10038"/>
                <a:gd name="connsiteX39" fmla="*/ 1708 w 10041"/>
                <a:gd name="connsiteY39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708 w 10041"/>
                <a:gd name="connsiteY17" fmla="*/ 153 h 10038"/>
                <a:gd name="connsiteX18" fmla="*/ 6152 w 10041"/>
                <a:gd name="connsiteY18" fmla="*/ 38 h 10038"/>
                <a:gd name="connsiteX19" fmla="*/ 5041 w 10041"/>
                <a:gd name="connsiteY19" fmla="*/ 38 h 10038"/>
                <a:gd name="connsiteX20" fmla="*/ 3374 w 10041"/>
                <a:gd name="connsiteY20" fmla="*/ 498 h 10038"/>
                <a:gd name="connsiteX21" fmla="*/ 2263 w 10041"/>
                <a:gd name="connsiteY21" fmla="*/ 728 h 10038"/>
                <a:gd name="connsiteX22" fmla="*/ 2263 w 10041"/>
                <a:gd name="connsiteY22" fmla="*/ 1187 h 10038"/>
                <a:gd name="connsiteX23" fmla="*/ 1708 w 10041"/>
                <a:gd name="connsiteY23" fmla="*/ 1877 h 10038"/>
                <a:gd name="connsiteX24" fmla="*/ 2819 w 10041"/>
                <a:gd name="connsiteY24" fmla="*/ 2567 h 10038"/>
                <a:gd name="connsiteX25" fmla="*/ 2263 w 10041"/>
                <a:gd name="connsiteY25" fmla="*/ 3027 h 10038"/>
                <a:gd name="connsiteX26" fmla="*/ 1708 w 10041"/>
                <a:gd name="connsiteY26" fmla="*/ 3486 h 10038"/>
                <a:gd name="connsiteX27" fmla="*/ 1152 w 10041"/>
                <a:gd name="connsiteY27" fmla="*/ 3946 h 10038"/>
                <a:gd name="connsiteX28" fmla="*/ 597 w 10041"/>
                <a:gd name="connsiteY28" fmla="*/ 4521 h 10038"/>
                <a:gd name="connsiteX29" fmla="*/ 1152 w 10041"/>
                <a:gd name="connsiteY29" fmla="*/ 5210 h 10038"/>
                <a:gd name="connsiteX30" fmla="*/ 1708 w 10041"/>
                <a:gd name="connsiteY30" fmla="*/ 5555 h 10038"/>
                <a:gd name="connsiteX31" fmla="*/ 1708 w 10041"/>
                <a:gd name="connsiteY31" fmla="*/ 6015 h 10038"/>
                <a:gd name="connsiteX32" fmla="*/ 1708 w 10041"/>
                <a:gd name="connsiteY32" fmla="*/ 6705 h 10038"/>
                <a:gd name="connsiteX33" fmla="*/ 597 w 10041"/>
                <a:gd name="connsiteY33" fmla="*/ 7394 h 10038"/>
                <a:gd name="connsiteX34" fmla="*/ 41 w 10041"/>
                <a:gd name="connsiteY34" fmla="*/ 7854 h 10038"/>
                <a:gd name="connsiteX35" fmla="*/ 41 w 10041"/>
                <a:gd name="connsiteY35" fmla="*/ 8429 h 10038"/>
                <a:gd name="connsiteX36" fmla="*/ 41 w 10041"/>
                <a:gd name="connsiteY36" fmla="*/ 8889 h 10038"/>
                <a:gd name="connsiteX37" fmla="*/ 597 w 10041"/>
                <a:gd name="connsiteY37" fmla="*/ 9118 h 10038"/>
                <a:gd name="connsiteX38" fmla="*/ 1708 w 10041"/>
                <a:gd name="connsiteY38" fmla="*/ 9348 h 10038"/>
                <a:gd name="connsiteX39" fmla="*/ 1708 w 10041"/>
                <a:gd name="connsiteY39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041" h="10038">
                  <a:moveTo>
                    <a:pt x="1708" y="10038"/>
                  </a:moveTo>
                  <a:cubicBezTo>
                    <a:pt x="2449" y="10038"/>
                    <a:pt x="5782" y="9654"/>
                    <a:pt x="6152" y="9348"/>
                  </a:cubicBezTo>
                  <a:lnTo>
                    <a:pt x="7263" y="8429"/>
                  </a:lnTo>
                  <a:cubicBezTo>
                    <a:pt x="7633" y="8123"/>
                    <a:pt x="5699" y="7742"/>
                    <a:pt x="5597" y="7509"/>
                  </a:cubicBezTo>
                  <a:cubicBezTo>
                    <a:pt x="5495" y="7276"/>
                    <a:pt x="6652" y="7244"/>
                    <a:pt x="6652" y="7033"/>
                  </a:cubicBezTo>
                  <a:cubicBezTo>
                    <a:pt x="6652" y="6822"/>
                    <a:pt x="5403" y="6453"/>
                    <a:pt x="5597" y="6245"/>
                  </a:cubicBezTo>
                  <a:cubicBezTo>
                    <a:pt x="5792" y="6037"/>
                    <a:pt x="7356" y="6053"/>
                    <a:pt x="7819" y="5785"/>
                  </a:cubicBezTo>
                  <a:cubicBezTo>
                    <a:pt x="8282" y="5517"/>
                    <a:pt x="8559" y="4962"/>
                    <a:pt x="8374" y="4636"/>
                  </a:cubicBezTo>
                  <a:cubicBezTo>
                    <a:pt x="8189" y="4310"/>
                    <a:pt x="7078" y="4137"/>
                    <a:pt x="6708" y="3831"/>
                  </a:cubicBezTo>
                  <a:cubicBezTo>
                    <a:pt x="6338" y="3525"/>
                    <a:pt x="6083" y="3127"/>
                    <a:pt x="6152" y="2797"/>
                  </a:cubicBezTo>
                  <a:cubicBezTo>
                    <a:pt x="6221" y="2467"/>
                    <a:pt x="6569" y="2043"/>
                    <a:pt x="7124" y="1851"/>
                  </a:cubicBezTo>
                  <a:cubicBezTo>
                    <a:pt x="7680" y="1659"/>
                    <a:pt x="8999" y="1758"/>
                    <a:pt x="9485" y="1647"/>
                  </a:cubicBezTo>
                  <a:cubicBezTo>
                    <a:pt x="9971" y="1536"/>
                    <a:pt x="10041" y="1359"/>
                    <a:pt x="10041" y="1187"/>
                  </a:cubicBezTo>
                  <a:cubicBezTo>
                    <a:pt x="10041" y="1015"/>
                    <a:pt x="9763" y="747"/>
                    <a:pt x="9485" y="613"/>
                  </a:cubicBezTo>
                  <a:cubicBezTo>
                    <a:pt x="9207" y="479"/>
                    <a:pt x="8837" y="440"/>
                    <a:pt x="8374" y="383"/>
                  </a:cubicBezTo>
                  <a:cubicBezTo>
                    <a:pt x="8004" y="345"/>
                    <a:pt x="7078" y="325"/>
                    <a:pt x="6708" y="268"/>
                  </a:cubicBezTo>
                  <a:cubicBezTo>
                    <a:pt x="6338" y="211"/>
                    <a:pt x="6430" y="76"/>
                    <a:pt x="6152" y="38"/>
                  </a:cubicBezTo>
                  <a:cubicBezTo>
                    <a:pt x="5874" y="19"/>
                    <a:pt x="5504" y="-39"/>
                    <a:pt x="5041" y="38"/>
                  </a:cubicBezTo>
                  <a:cubicBezTo>
                    <a:pt x="4578" y="115"/>
                    <a:pt x="3837" y="383"/>
                    <a:pt x="3374" y="498"/>
                  </a:cubicBezTo>
                  <a:cubicBezTo>
                    <a:pt x="2911" y="613"/>
                    <a:pt x="2448" y="613"/>
                    <a:pt x="2263" y="728"/>
                  </a:cubicBezTo>
                  <a:cubicBezTo>
                    <a:pt x="2078" y="843"/>
                    <a:pt x="2356" y="996"/>
                    <a:pt x="2263" y="1187"/>
                  </a:cubicBezTo>
                  <a:cubicBezTo>
                    <a:pt x="2171" y="1379"/>
                    <a:pt x="1615" y="1647"/>
                    <a:pt x="1708" y="1877"/>
                  </a:cubicBezTo>
                  <a:cubicBezTo>
                    <a:pt x="1801" y="2107"/>
                    <a:pt x="2727" y="2375"/>
                    <a:pt x="2819" y="2567"/>
                  </a:cubicBezTo>
                  <a:cubicBezTo>
                    <a:pt x="2912" y="2759"/>
                    <a:pt x="2448" y="2874"/>
                    <a:pt x="2263" y="3027"/>
                  </a:cubicBezTo>
                  <a:lnTo>
                    <a:pt x="1708" y="3486"/>
                  </a:lnTo>
                  <a:cubicBezTo>
                    <a:pt x="1523" y="3639"/>
                    <a:pt x="1337" y="3774"/>
                    <a:pt x="1152" y="3946"/>
                  </a:cubicBezTo>
                  <a:cubicBezTo>
                    <a:pt x="967" y="4118"/>
                    <a:pt x="597" y="4310"/>
                    <a:pt x="597" y="4521"/>
                  </a:cubicBezTo>
                  <a:cubicBezTo>
                    <a:pt x="597" y="4732"/>
                    <a:pt x="967" y="5038"/>
                    <a:pt x="1152" y="5210"/>
                  </a:cubicBezTo>
                  <a:cubicBezTo>
                    <a:pt x="1337" y="5382"/>
                    <a:pt x="1615" y="5421"/>
                    <a:pt x="1708" y="5555"/>
                  </a:cubicBezTo>
                  <a:cubicBezTo>
                    <a:pt x="1801" y="5689"/>
                    <a:pt x="1708" y="5823"/>
                    <a:pt x="1708" y="6015"/>
                  </a:cubicBezTo>
                  <a:cubicBezTo>
                    <a:pt x="1708" y="6207"/>
                    <a:pt x="1893" y="6475"/>
                    <a:pt x="1708" y="6705"/>
                  </a:cubicBezTo>
                  <a:cubicBezTo>
                    <a:pt x="1523" y="6935"/>
                    <a:pt x="875" y="7203"/>
                    <a:pt x="597" y="7394"/>
                  </a:cubicBezTo>
                  <a:cubicBezTo>
                    <a:pt x="319" y="7586"/>
                    <a:pt x="134" y="7682"/>
                    <a:pt x="41" y="7854"/>
                  </a:cubicBezTo>
                  <a:cubicBezTo>
                    <a:pt x="-52" y="8026"/>
                    <a:pt x="41" y="8257"/>
                    <a:pt x="41" y="8429"/>
                  </a:cubicBezTo>
                  <a:cubicBezTo>
                    <a:pt x="41" y="8601"/>
                    <a:pt x="-52" y="8774"/>
                    <a:pt x="41" y="8889"/>
                  </a:cubicBezTo>
                  <a:cubicBezTo>
                    <a:pt x="134" y="9004"/>
                    <a:pt x="319" y="9042"/>
                    <a:pt x="597" y="9118"/>
                  </a:cubicBezTo>
                  <a:cubicBezTo>
                    <a:pt x="875" y="9194"/>
                    <a:pt x="1523" y="9195"/>
                    <a:pt x="1708" y="9348"/>
                  </a:cubicBezTo>
                  <a:cubicBezTo>
                    <a:pt x="1893" y="9501"/>
                    <a:pt x="967" y="10038"/>
                    <a:pt x="1708" y="1003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7127" name="Text Box 39"/>
            <p:cNvSpPr txBox="1">
              <a:spLocks noChangeArrowheads="1"/>
            </p:cNvSpPr>
            <p:nvPr/>
          </p:nvSpPr>
          <p:spPr bwMode="auto">
            <a:xfrm rot="16200000">
              <a:off x="-1064264" y="2942341"/>
              <a:ext cx="3863975" cy="708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Semiconductors</a:t>
              </a:r>
            </a:p>
          </p:txBody>
        </p:sp>
        <p:sp>
          <p:nvSpPr>
            <p:cNvPr id="217123" name="Freeform 35"/>
            <p:cNvSpPr>
              <a:spLocks/>
            </p:cNvSpPr>
            <p:nvPr/>
          </p:nvSpPr>
          <p:spPr bwMode="auto">
            <a:xfrm>
              <a:off x="9912424" y="138113"/>
              <a:ext cx="1655812" cy="6589714"/>
            </a:xfrm>
            <a:custGeom>
              <a:avLst/>
              <a:gdLst>
                <a:gd name="T0" fmla="*/ 929 w 1025"/>
                <a:gd name="T1" fmla="*/ 48 h 4128"/>
                <a:gd name="T2" fmla="*/ 737 w 1025"/>
                <a:gd name="T3" fmla="*/ 0 h 4128"/>
                <a:gd name="T4" fmla="*/ 641 w 1025"/>
                <a:gd name="T5" fmla="*/ 192 h 4128"/>
                <a:gd name="T6" fmla="*/ 545 w 1025"/>
                <a:gd name="T7" fmla="*/ 240 h 4128"/>
                <a:gd name="T8" fmla="*/ 257 w 1025"/>
                <a:gd name="T9" fmla="*/ 192 h 4128"/>
                <a:gd name="T10" fmla="*/ 257 w 1025"/>
                <a:gd name="T11" fmla="*/ 384 h 4128"/>
                <a:gd name="T12" fmla="*/ 353 w 1025"/>
                <a:gd name="T13" fmla="*/ 528 h 4128"/>
                <a:gd name="T14" fmla="*/ 305 w 1025"/>
                <a:gd name="T15" fmla="*/ 672 h 4128"/>
                <a:gd name="T16" fmla="*/ 162 w 1025"/>
                <a:gd name="T17" fmla="*/ 647 h 4128"/>
                <a:gd name="T18" fmla="*/ 334 w 1025"/>
                <a:gd name="T19" fmla="*/ 801 h 4128"/>
                <a:gd name="T20" fmla="*/ 299 w 1025"/>
                <a:gd name="T21" fmla="*/ 911 h 4128"/>
                <a:gd name="T22" fmla="*/ 330 w 1025"/>
                <a:gd name="T23" fmla="*/ 1197 h 4128"/>
                <a:gd name="T24" fmla="*/ 305 w 1025"/>
                <a:gd name="T25" fmla="*/ 1392 h 4128"/>
                <a:gd name="T26" fmla="*/ 171 w 1025"/>
                <a:gd name="T27" fmla="*/ 1702 h 4128"/>
                <a:gd name="T28" fmla="*/ 0 w 1025"/>
                <a:gd name="T29" fmla="*/ 1786 h 4128"/>
                <a:gd name="T30" fmla="*/ 209 w 1025"/>
                <a:gd name="T31" fmla="*/ 2208 h 4128"/>
                <a:gd name="T32" fmla="*/ 120 w 1025"/>
                <a:gd name="T33" fmla="*/ 2319 h 4128"/>
                <a:gd name="T34" fmla="*/ 209 w 1025"/>
                <a:gd name="T35" fmla="*/ 2400 h 4128"/>
                <a:gd name="T36" fmla="*/ 209 w 1025"/>
                <a:gd name="T37" fmla="*/ 2544 h 4128"/>
                <a:gd name="T38" fmla="*/ 353 w 1025"/>
                <a:gd name="T39" fmla="*/ 2736 h 4128"/>
                <a:gd name="T40" fmla="*/ 401 w 1025"/>
                <a:gd name="T41" fmla="*/ 2832 h 4128"/>
                <a:gd name="T42" fmla="*/ 497 w 1025"/>
                <a:gd name="T43" fmla="*/ 2928 h 4128"/>
                <a:gd name="T44" fmla="*/ 305 w 1025"/>
                <a:gd name="T45" fmla="*/ 3168 h 4128"/>
                <a:gd name="T46" fmla="*/ 83 w 1025"/>
                <a:gd name="T47" fmla="*/ 3210 h 4128"/>
                <a:gd name="T48" fmla="*/ 27 w 1025"/>
                <a:gd name="T49" fmla="*/ 3550 h 4128"/>
                <a:gd name="T50" fmla="*/ 65 w 1025"/>
                <a:gd name="T51" fmla="*/ 3840 h 4128"/>
                <a:gd name="T52" fmla="*/ 257 w 1025"/>
                <a:gd name="T53" fmla="*/ 3936 h 4128"/>
                <a:gd name="T54" fmla="*/ 257 w 1025"/>
                <a:gd name="T55" fmla="*/ 4080 h 4128"/>
                <a:gd name="T56" fmla="*/ 449 w 1025"/>
                <a:gd name="T57" fmla="*/ 4128 h 4128"/>
                <a:gd name="T58" fmla="*/ 641 w 1025"/>
                <a:gd name="T59" fmla="*/ 4128 h 4128"/>
                <a:gd name="T60" fmla="*/ 833 w 1025"/>
                <a:gd name="T61" fmla="*/ 4128 h 4128"/>
                <a:gd name="T62" fmla="*/ 881 w 1025"/>
                <a:gd name="T63" fmla="*/ 4032 h 4128"/>
                <a:gd name="T64" fmla="*/ 929 w 1025"/>
                <a:gd name="T65" fmla="*/ 3840 h 4128"/>
                <a:gd name="T66" fmla="*/ 881 w 1025"/>
                <a:gd name="T67" fmla="*/ 3552 h 4128"/>
                <a:gd name="T68" fmla="*/ 785 w 1025"/>
                <a:gd name="T69" fmla="*/ 3216 h 4128"/>
                <a:gd name="T70" fmla="*/ 785 w 1025"/>
                <a:gd name="T71" fmla="*/ 3024 h 4128"/>
                <a:gd name="T72" fmla="*/ 833 w 1025"/>
                <a:gd name="T73" fmla="*/ 2880 h 4128"/>
                <a:gd name="T74" fmla="*/ 929 w 1025"/>
                <a:gd name="T75" fmla="*/ 2736 h 4128"/>
                <a:gd name="T76" fmla="*/ 929 w 1025"/>
                <a:gd name="T77" fmla="*/ 2496 h 4128"/>
                <a:gd name="T78" fmla="*/ 929 w 1025"/>
                <a:gd name="T79" fmla="*/ 2304 h 4128"/>
                <a:gd name="T80" fmla="*/ 833 w 1025"/>
                <a:gd name="T81" fmla="*/ 2064 h 4128"/>
                <a:gd name="T82" fmla="*/ 833 w 1025"/>
                <a:gd name="T83" fmla="*/ 1920 h 4128"/>
                <a:gd name="T84" fmla="*/ 881 w 1025"/>
                <a:gd name="T85" fmla="*/ 1776 h 4128"/>
                <a:gd name="T86" fmla="*/ 881 w 1025"/>
                <a:gd name="T87" fmla="*/ 1680 h 4128"/>
                <a:gd name="T88" fmla="*/ 929 w 1025"/>
                <a:gd name="T89" fmla="*/ 1440 h 4128"/>
                <a:gd name="T90" fmla="*/ 929 w 1025"/>
                <a:gd name="T91" fmla="*/ 1248 h 4128"/>
                <a:gd name="T92" fmla="*/ 881 w 1025"/>
                <a:gd name="T93" fmla="*/ 1056 h 4128"/>
                <a:gd name="T94" fmla="*/ 929 w 1025"/>
                <a:gd name="T95" fmla="*/ 1008 h 4128"/>
                <a:gd name="T96" fmla="*/ 1025 w 1025"/>
                <a:gd name="T97" fmla="*/ 816 h 4128"/>
                <a:gd name="T98" fmla="*/ 977 w 1025"/>
                <a:gd name="T99" fmla="*/ 624 h 4128"/>
                <a:gd name="T100" fmla="*/ 929 w 1025"/>
                <a:gd name="T101" fmla="*/ 384 h 4128"/>
                <a:gd name="T102" fmla="*/ 881 w 1025"/>
                <a:gd name="T103" fmla="*/ 288 h 4128"/>
                <a:gd name="T104" fmla="*/ 929 w 1025"/>
                <a:gd name="T105" fmla="*/ 144 h 4128"/>
                <a:gd name="T106" fmla="*/ 929 w 1025"/>
                <a:gd name="T107" fmla="*/ 48 h 4128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364 h 10015"/>
                <a:gd name="connsiteX52" fmla="*/ 9065 w 10002"/>
                <a:gd name="connsiteY52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364 h 10015"/>
                <a:gd name="connsiteX52" fmla="*/ 9065 w 10002"/>
                <a:gd name="connsiteY52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32"/>
                <a:gd name="connsiteX1" fmla="*/ 7192 w 10020"/>
                <a:gd name="connsiteY1" fmla="*/ 15 h 10032"/>
                <a:gd name="connsiteX2" fmla="*/ 6256 w 10020"/>
                <a:gd name="connsiteY2" fmla="*/ 480 h 10032"/>
                <a:gd name="connsiteX3" fmla="*/ 5319 w 10020"/>
                <a:gd name="connsiteY3" fmla="*/ 596 h 10032"/>
                <a:gd name="connsiteX4" fmla="*/ 2509 w 10020"/>
                <a:gd name="connsiteY4" fmla="*/ 480 h 10032"/>
                <a:gd name="connsiteX5" fmla="*/ 2509 w 10020"/>
                <a:gd name="connsiteY5" fmla="*/ 945 h 10032"/>
                <a:gd name="connsiteX6" fmla="*/ 3446 w 10020"/>
                <a:gd name="connsiteY6" fmla="*/ 1294 h 10032"/>
                <a:gd name="connsiteX7" fmla="*/ 2978 w 10020"/>
                <a:gd name="connsiteY7" fmla="*/ 1643 h 10032"/>
                <a:gd name="connsiteX8" fmla="*/ 3261 w 10020"/>
                <a:gd name="connsiteY8" fmla="*/ 1955 h 10032"/>
                <a:gd name="connsiteX9" fmla="*/ 2919 w 10020"/>
                <a:gd name="connsiteY9" fmla="*/ 2222 h 10032"/>
                <a:gd name="connsiteX10" fmla="*/ 3222 w 10020"/>
                <a:gd name="connsiteY10" fmla="*/ 2915 h 10032"/>
                <a:gd name="connsiteX11" fmla="*/ 2978 w 10020"/>
                <a:gd name="connsiteY11" fmla="*/ 3387 h 10032"/>
                <a:gd name="connsiteX12" fmla="*/ 1670 w 10020"/>
                <a:gd name="connsiteY12" fmla="*/ 4138 h 10032"/>
                <a:gd name="connsiteX13" fmla="*/ 2 w 10020"/>
                <a:gd name="connsiteY13" fmla="*/ 4342 h 10032"/>
                <a:gd name="connsiteX14" fmla="*/ 2041 w 10020"/>
                <a:gd name="connsiteY14" fmla="*/ 5364 h 10032"/>
                <a:gd name="connsiteX15" fmla="*/ 1173 w 10020"/>
                <a:gd name="connsiteY15" fmla="*/ 5633 h 10032"/>
                <a:gd name="connsiteX16" fmla="*/ 2041 w 10020"/>
                <a:gd name="connsiteY16" fmla="*/ 5829 h 10032"/>
                <a:gd name="connsiteX17" fmla="*/ 2041 w 10020"/>
                <a:gd name="connsiteY17" fmla="*/ 6178 h 10032"/>
                <a:gd name="connsiteX18" fmla="*/ 3446 w 10020"/>
                <a:gd name="connsiteY18" fmla="*/ 6643 h 10032"/>
                <a:gd name="connsiteX19" fmla="*/ 3914 w 10020"/>
                <a:gd name="connsiteY19" fmla="*/ 6875 h 10032"/>
                <a:gd name="connsiteX20" fmla="*/ 2752 w 10020"/>
                <a:gd name="connsiteY20" fmla="*/ 7156 h 10032"/>
                <a:gd name="connsiteX21" fmla="*/ 2978 w 10020"/>
                <a:gd name="connsiteY21" fmla="*/ 7689 h 10032"/>
                <a:gd name="connsiteX22" fmla="*/ 812 w 10020"/>
                <a:gd name="connsiteY22" fmla="*/ 7791 h 10032"/>
                <a:gd name="connsiteX23" fmla="*/ 265 w 10020"/>
                <a:gd name="connsiteY23" fmla="*/ 8615 h 10032"/>
                <a:gd name="connsiteX24" fmla="*/ 636 w 10020"/>
                <a:gd name="connsiteY24" fmla="*/ 9317 h 10032"/>
                <a:gd name="connsiteX25" fmla="*/ 2509 w 10020"/>
                <a:gd name="connsiteY25" fmla="*/ 9550 h 10032"/>
                <a:gd name="connsiteX26" fmla="*/ 2509 w 10020"/>
                <a:gd name="connsiteY26" fmla="*/ 9899 h 10032"/>
                <a:gd name="connsiteX27" fmla="*/ 4382 w 10020"/>
                <a:gd name="connsiteY27" fmla="*/ 10015 h 10032"/>
                <a:gd name="connsiteX28" fmla="*/ 6256 w 10020"/>
                <a:gd name="connsiteY28" fmla="*/ 10015 h 10032"/>
                <a:gd name="connsiteX29" fmla="*/ 8129 w 10020"/>
                <a:gd name="connsiteY29" fmla="*/ 10015 h 10032"/>
                <a:gd name="connsiteX30" fmla="*/ 8597 w 10020"/>
                <a:gd name="connsiteY30" fmla="*/ 9782 h 10032"/>
                <a:gd name="connsiteX31" fmla="*/ 9065 w 10020"/>
                <a:gd name="connsiteY31" fmla="*/ 9317 h 10032"/>
                <a:gd name="connsiteX32" fmla="*/ 8597 w 10020"/>
                <a:gd name="connsiteY32" fmla="*/ 8620 h 10032"/>
                <a:gd name="connsiteX33" fmla="*/ 7661 w 10020"/>
                <a:gd name="connsiteY33" fmla="*/ 7806 h 10032"/>
                <a:gd name="connsiteX34" fmla="*/ 7661 w 10020"/>
                <a:gd name="connsiteY34" fmla="*/ 7341 h 10032"/>
                <a:gd name="connsiteX35" fmla="*/ 8129 w 10020"/>
                <a:gd name="connsiteY35" fmla="*/ 6992 h 10032"/>
                <a:gd name="connsiteX36" fmla="*/ 9065 w 10020"/>
                <a:gd name="connsiteY36" fmla="*/ 6643 h 10032"/>
                <a:gd name="connsiteX37" fmla="*/ 9065 w 10020"/>
                <a:gd name="connsiteY37" fmla="*/ 6062 h 10032"/>
                <a:gd name="connsiteX38" fmla="*/ 9065 w 10020"/>
                <a:gd name="connsiteY38" fmla="*/ 5596 h 10032"/>
                <a:gd name="connsiteX39" fmla="*/ 8129 w 10020"/>
                <a:gd name="connsiteY39" fmla="*/ 5015 h 10032"/>
                <a:gd name="connsiteX40" fmla="*/ 8129 w 10020"/>
                <a:gd name="connsiteY40" fmla="*/ 4666 h 10032"/>
                <a:gd name="connsiteX41" fmla="*/ 8597 w 10020"/>
                <a:gd name="connsiteY41" fmla="*/ 4317 h 10032"/>
                <a:gd name="connsiteX42" fmla="*/ 8597 w 10020"/>
                <a:gd name="connsiteY42" fmla="*/ 4085 h 10032"/>
                <a:gd name="connsiteX43" fmla="*/ 9065 w 10020"/>
                <a:gd name="connsiteY43" fmla="*/ 3503 h 10032"/>
                <a:gd name="connsiteX44" fmla="*/ 9065 w 10020"/>
                <a:gd name="connsiteY44" fmla="*/ 3038 h 10032"/>
                <a:gd name="connsiteX45" fmla="*/ 8597 w 10020"/>
                <a:gd name="connsiteY45" fmla="*/ 2573 h 10032"/>
                <a:gd name="connsiteX46" fmla="*/ 9065 w 10020"/>
                <a:gd name="connsiteY46" fmla="*/ 2457 h 10032"/>
                <a:gd name="connsiteX47" fmla="*/ 10002 w 10020"/>
                <a:gd name="connsiteY47" fmla="*/ 1992 h 10032"/>
                <a:gd name="connsiteX48" fmla="*/ 9534 w 10020"/>
                <a:gd name="connsiteY48" fmla="*/ 1527 h 10032"/>
                <a:gd name="connsiteX49" fmla="*/ 9065 w 10020"/>
                <a:gd name="connsiteY49" fmla="*/ 945 h 10032"/>
                <a:gd name="connsiteX50" fmla="*/ 8597 w 10020"/>
                <a:gd name="connsiteY50" fmla="*/ 713 h 10032"/>
                <a:gd name="connsiteX51" fmla="*/ 9065 w 10020"/>
                <a:gd name="connsiteY51" fmla="*/ 131 h 10032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19"/>
                <a:gd name="connsiteY0" fmla="*/ 131 h 10049"/>
                <a:gd name="connsiteX1" fmla="*/ 7192 w 10019"/>
                <a:gd name="connsiteY1" fmla="*/ 15 h 10049"/>
                <a:gd name="connsiteX2" fmla="*/ 6256 w 10019"/>
                <a:gd name="connsiteY2" fmla="*/ 480 h 10049"/>
                <a:gd name="connsiteX3" fmla="*/ 5319 w 10019"/>
                <a:gd name="connsiteY3" fmla="*/ 596 h 10049"/>
                <a:gd name="connsiteX4" fmla="*/ 2509 w 10019"/>
                <a:gd name="connsiteY4" fmla="*/ 480 h 10049"/>
                <a:gd name="connsiteX5" fmla="*/ 2509 w 10019"/>
                <a:gd name="connsiteY5" fmla="*/ 945 h 10049"/>
                <a:gd name="connsiteX6" fmla="*/ 3446 w 10019"/>
                <a:gd name="connsiteY6" fmla="*/ 1294 h 10049"/>
                <a:gd name="connsiteX7" fmla="*/ 2978 w 10019"/>
                <a:gd name="connsiteY7" fmla="*/ 1643 h 10049"/>
                <a:gd name="connsiteX8" fmla="*/ 3261 w 10019"/>
                <a:gd name="connsiteY8" fmla="*/ 1955 h 10049"/>
                <a:gd name="connsiteX9" fmla="*/ 2919 w 10019"/>
                <a:gd name="connsiteY9" fmla="*/ 2222 h 10049"/>
                <a:gd name="connsiteX10" fmla="*/ 3222 w 10019"/>
                <a:gd name="connsiteY10" fmla="*/ 2915 h 10049"/>
                <a:gd name="connsiteX11" fmla="*/ 2978 w 10019"/>
                <a:gd name="connsiteY11" fmla="*/ 3387 h 10049"/>
                <a:gd name="connsiteX12" fmla="*/ 1670 w 10019"/>
                <a:gd name="connsiteY12" fmla="*/ 4138 h 10049"/>
                <a:gd name="connsiteX13" fmla="*/ 2 w 10019"/>
                <a:gd name="connsiteY13" fmla="*/ 4342 h 10049"/>
                <a:gd name="connsiteX14" fmla="*/ 2041 w 10019"/>
                <a:gd name="connsiteY14" fmla="*/ 5364 h 10049"/>
                <a:gd name="connsiteX15" fmla="*/ 1173 w 10019"/>
                <a:gd name="connsiteY15" fmla="*/ 5633 h 10049"/>
                <a:gd name="connsiteX16" fmla="*/ 2041 w 10019"/>
                <a:gd name="connsiteY16" fmla="*/ 5829 h 10049"/>
                <a:gd name="connsiteX17" fmla="*/ 2041 w 10019"/>
                <a:gd name="connsiteY17" fmla="*/ 6178 h 10049"/>
                <a:gd name="connsiteX18" fmla="*/ 3914 w 10019"/>
                <a:gd name="connsiteY18" fmla="*/ 6875 h 10049"/>
                <a:gd name="connsiteX19" fmla="*/ 2752 w 10019"/>
                <a:gd name="connsiteY19" fmla="*/ 7156 h 10049"/>
                <a:gd name="connsiteX20" fmla="*/ 2978 w 10019"/>
                <a:gd name="connsiteY20" fmla="*/ 7689 h 10049"/>
                <a:gd name="connsiteX21" fmla="*/ 812 w 10019"/>
                <a:gd name="connsiteY21" fmla="*/ 7791 h 10049"/>
                <a:gd name="connsiteX22" fmla="*/ 265 w 10019"/>
                <a:gd name="connsiteY22" fmla="*/ 8615 h 10049"/>
                <a:gd name="connsiteX23" fmla="*/ 636 w 10019"/>
                <a:gd name="connsiteY23" fmla="*/ 9317 h 10049"/>
                <a:gd name="connsiteX24" fmla="*/ 2509 w 10019"/>
                <a:gd name="connsiteY24" fmla="*/ 9550 h 10049"/>
                <a:gd name="connsiteX25" fmla="*/ 2509 w 10019"/>
                <a:gd name="connsiteY25" fmla="*/ 9899 h 10049"/>
                <a:gd name="connsiteX26" fmla="*/ 4382 w 10019"/>
                <a:gd name="connsiteY26" fmla="*/ 10015 h 10049"/>
                <a:gd name="connsiteX27" fmla="*/ 6256 w 10019"/>
                <a:gd name="connsiteY27" fmla="*/ 10015 h 10049"/>
                <a:gd name="connsiteX28" fmla="*/ 8129 w 10019"/>
                <a:gd name="connsiteY28" fmla="*/ 10015 h 10049"/>
                <a:gd name="connsiteX29" fmla="*/ 8597 w 10019"/>
                <a:gd name="connsiteY29" fmla="*/ 9782 h 10049"/>
                <a:gd name="connsiteX30" fmla="*/ 9065 w 10019"/>
                <a:gd name="connsiteY30" fmla="*/ 9317 h 10049"/>
                <a:gd name="connsiteX31" fmla="*/ 8597 w 10019"/>
                <a:gd name="connsiteY31" fmla="*/ 8620 h 10049"/>
                <a:gd name="connsiteX32" fmla="*/ 7661 w 10019"/>
                <a:gd name="connsiteY32" fmla="*/ 7806 h 10049"/>
                <a:gd name="connsiteX33" fmla="*/ 7661 w 10019"/>
                <a:gd name="connsiteY33" fmla="*/ 7341 h 10049"/>
                <a:gd name="connsiteX34" fmla="*/ 8129 w 10019"/>
                <a:gd name="connsiteY34" fmla="*/ 6992 h 10049"/>
                <a:gd name="connsiteX35" fmla="*/ 9065 w 10019"/>
                <a:gd name="connsiteY35" fmla="*/ 6643 h 10049"/>
                <a:gd name="connsiteX36" fmla="*/ 9065 w 10019"/>
                <a:gd name="connsiteY36" fmla="*/ 6062 h 10049"/>
                <a:gd name="connsiteX37" fmla="*/ 9065 w 10019"/>
                <a:gd name="connsiteY37" fmla="*/ 5596 h 10049"/>
                <a:gd name="connsiteX38" fmla="*/ 8129 w 10019"/>
                <a:gd name="connsiteY38" fmla="*/ 5015 h 10049"/>
                <a:gd name="connsiteX39" fmla="*/ 8129 w 10019"/>
                <a:gd name="connsiteY39" fmla="*/ 4666 h 10049"/>
                <a:gd name="connsiteX40" fmla="*/ 8597 w 10019"/>
                <a:gd name="connsiteY40" fmla="*/ 4085 h 10049"/>
                <a:gd name="connsiteX41" fmla="*/ 9065 w 10019"/>
                <a:gd name="connsiteY41" fmla="*/ 3503 h 10049"/>
                <a:gd name="connsiteX42" fmla="*/ 9065 w 10019"/>
                <a:gd name="connsiteY42" fmla="*/ 3038 h 10049"/>
                <a:gd name="connsiteX43" fmla="*/ 9065 w 10019"/>
                <a:gd name="connsiteY43" fmla="*/ 2457 h 10049"/>
                <a:gd name="connsiteX44" fmla="*/ 10002 w 10019"/>
                <a:gd name="connsiteY44" fmla="*/ 1992 h 10049"/>
                <a:gd name="connsiteX45" fmla="*/ 9534 w 10019"/>
                <a:gd name="connsiteY45" fmla="*/ 1527 h 10049"/>
                <a:gd name="connsiteX46" fmla="*/ 9065 w 10019"/>
                <a:gd name="connsiteY46" fmla="*/ 945 h 10049"/>
                <a:gd name="connsiteX47" fmla="*/ 8597 w 10019"/>
                <a:gd name="connsiteY47" fmla="*/ 713 h 10049"/>
                <a:gd name="connsiteX48" fmla="*/ 9065 w 10019"/>
                <a:gd name="connsiteY48" fmla="*/ 131 h 10049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041 w 10019"/>
                <a:gd name="connsiteY16" fmla="*/ 6186 h 10057"/>
                <a:gd name="connsiteX17" fmla="*/ 3914 w 10019"/>
                <a:gd name="connsiteY17" fmla="*/ 6883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644 w 10019"/>
                <a:gd name="connsiteY16" fmla="*/ 6089 h 10057"/>
                <a:gd name="connsiteX17" fmla="*/ 3914 w 10019"/>
                <a:gd name="connsiteY17" fmla="*/ 6883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644 w 10019"/>
                <a:gd name="connsiteY16" fmla="*/ 6089 h 10057"/>
                <a:gd name="connsiteX17" fmla="*/ 3147 w 10019"/>
                <a:gd name="connsiteY17" fmla="*/ 6676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19" h="10057">
                  <a:moveTo>
                    <a:pt x="9065" y="139"/>
                  </a:moveTo>
                  <a:cubicBezTo>
                    <a:pt x="8753" y="81"/>
                    <a:pt x="7816" y="-54"/>
                    <a:pt x="7192" y="23"/>
                  </a:cubicBezTo>
                  <a:cubicBezTo>
                    <a:pt x="6568" y="100"/>
                    <a:pt x="6099" y="527"/>
                    <a:pt x="5319" y="604"/>
                  </a:cubicBezTo>
                  <a:cubicBezTo>
                    <a:pt x="4539" y="681"/>
                    <a:pt x="2977" y="430"/>
                    <a:pt x="2509" y="488"/>
                  </a:cubicBezTo>
                  <a:cubicBezTo>
                    <a:pt x="2041" y="546"/>
                    <a:pt x="2353" y="817"/>
                    <a:pt x="2509" y="953"/>
                  </a:cubicBezTo>
                  <a:cubicBezTo>
                    <a:pt x="2665" y="1089"/>
                    <a:pt x="3368" y="1186"/>
                    <a:pt x="3446" y="1302"/>
                  </a:cubicBezTo>
                  <a:cubicBezTo>
                    <a:pt x="3524" y="1418"/>
                    <a:pt x="3009" y="1541"/>
                    <a:pt x="2978" y="1651"/>
                  </a:cubicBezTo>
                  <a:cubicBezTo>
                    <a:pt x="2947" y="1761"/>
                    <a:pt x="3271" y="1867"/>
                    <a:pt x="3261" y="1963"/>
                  </a:cubicBezTo>
                  <a:cubicBezTo>
                    <a:pt x="3484" y="2070"/>
                    <a:pt x="2926" y="2070"/>
                    <a:pt x="2919" y="2230"/>
                  </a:cubicBezTo>
                  <a:cubicBezTo>
                    <a:pt x="2913" y="2390"/>
                    <a:pt x="3212" y="2729"/>
                    <a:pt x="3222" y="2923"/>
                  </a:cubicBezTo>
                  <a:cubicBezTo>
                    <a:pt x="3232" y="3117"/>
                    <a:pt x="3237" y="3191"/>
                    <a:pt x="2978" y="3395"/>
                  </a:cubicBezTo>
                  <a:cubicBezTo>
                    <a:pt x="2719" y="3599"/>
                    <a:pt x="2166" y="3987"/>
                    <a:pt x="1670" y="4146"/>
                  </a:cubicBezTo>
                  <a:cubicBezTo>
                    <a:pt x="1174" y="4305"/>
                    <a:pt x="-60" y="4146"/>
                    <a:pt x="2" y="4350"/>
                  </a:cubicBezTo>
                  <a:cubicBezTo>
                    <a:pt x="64" y="4554"/>
                    <a:pt x="1846" y="5157"/>
                    <a:pt x="2041" y="5372"/>
                  </a:cubicBezTo>
                  <a:cubicBezTo>
                    <a:pt x="2236" y="5587"/>
                    <a:pt x="1173" y="5564"/>
                    <a:pt x="1173" y="5641"/>
                  </a:cubicBezTo>
                  <a:cubicBezTo>
                    <a:pt x="1173" y="5718"/>
                    <a:pt x="1796" y="5762"/>
                    <a:pt x="2041" y="5837"/>
                  </a:cubicBezTo>
                  <a:cubicBezTo>
                    <a:pt x="2286" y="5912"/>
                    <a:pt x="2460" y="5949"/>
                    <a:pt x="2644" y="6089"/>
                  </a:cubicBezTo>
                  <a:cubicBezTo>
                    <a:pt x="2828" y="6229"/>
                    <a:pt x="3534" y="6582"/>
                    <a:pt x="3147" y="6676"/>
                  </a:cubicBezTo>
                  <a:lnTo>
                    <a:pt x="2752" y="7164"/>
                  </a:lnTo>
                  <a:cubicBezTo>
                    <a:pt x="2596" y="7300"/>
                    <a:pt x="3700" y="7663"/>
                    <a:pt x="2978" y="7697"/>
                  </a:cubicBezTo>
                  <a:lnTo>
                    <a:pt x="812" y="7799"/>
                  </a:lnTo>
                  <a:cubicBezTo>
                    <a:pt x="360" y="7953"/>
                    <a:pt x="141" y="8389"/>
                    <a:pt x="265" y="8623"/>
                  </a:cubicBezTo>
                  <a:lnTo>
                    <a:pt x="636" y="9325"/>
                  </a:lnTo>
                  <a:cubicBezTo>
                    <a:pt x="1010" y="9481"/>
                    <a:pt x="2509" y="9442"/>
                    <a:pt x="2509" y="9558"/>
                  </a:cubicBezTo>
                  <a:lnTo>
                    <a:pt x="2509" y="9907"/>
                  </a:lnTo>
                  <a:cubicBezTo>
                    <a:pt x="2821" y="9984"/>
                    <a:pt x="3757" y="10023"/>
                    <a:pt x="4382" y="10023"/>
                  </a:cubicBezTo>
                  <a:lnTo>
                    <a:pt x="6256" y="10023"/>
                  </a:lnTo>
                  <a:cubicBezTo>
                    <a:pt x="6880" y="10023"/>
                    <a:pt x="7973" y="10101"/>
                    <a:pt x="8129" y="10023"/>
                  </a:cubicBezTo>
                  <a:lnTo>
                    <a:pt x="8597" y="9790"/>
                  </a:lnTo>
                  <a:cubicBezTo>
                    <a:pt x="8753" y="9674"/>
                    <a:pt x="9221" y="9557"/>
                    <a:pt x="9065" y="9325"/>
                  </a:cubicBezTo>
                  <a:lnTo>
                    <a:pt x="8597" y="8628"/>
                  </a:lnTo>
                  <a:cubicBezTo>
                    <a:pt x="8363" y="8376"/>
                    <a:pt x="7817" y="8027"/>
                    <a:pt x="7661" y="7814"/>
                  </a:cubicBezTo>
                  <a:cubicBezTo>
                    <a:pt x="7505" y="7601"/>
                    <a:pt x="7583" y="7485"/>
                    <a:pt x="7661" y="7349"/>
                  </a:cubicBezTo>
                  <a:lnTo>
                    <a:pt x="8129" y="7000"/>
                  </a:lnTo>
                  <a:cubicBezTo>
                    <a:pt x="8363" y="6884"/>
                    <a:pt x="8909" y="6806"/>
                    <a:pt x="9065" y="6651"/>
                  </a:cubicBezTo>
                  <a:lnTo>
                    <a:pt x="9065" y="6070"/>
                  </a:lnTo>
                  <a:cubicBezTo>
                    <a:pt x="9065" y="5896"/>
                    <a:pt x="9221" y="5778"/>
                    <a:pt x="9065" y="5604"/>
                  </a:cubicBezTo>
                  <a:cubicBezTo>
                    <a:pt x="8909" y="5430"/>
                    <a:pt x="8129" y="5139"/>
                    <a:pt x="8129" y="5023"/>
                  </a:cubicBezTo>
                  <a:cubicBezTo>
                    <a:pt x="8129" y="4907"/>
                    <a:pt x="8051" y="4829"/>
                    <a:pt x="8129" y="4674"/>
                  </a:cubicBezTo>
                  <a:cubicBezTo>
                    <a:pt x="8207" y="4519"/>
                    <a:pt x="8441" y="4287"/>
                    <a:pt x="8597" y="4093"/>
                  </a:cubicBezTo>
                  <a:lnTo>
                    <a:pt x="9065" y="3511"/>
                  </a:lnTo>
                  <a:lnTo>
                    <a:pt x="9065" y="3046"/>
                  </a:lnTo>
                  <a:cubicBezTo>
                    <a:pt x="9065" y="2872"/>
                    <a:pt x="8909" y="2639"/>
                    <a:pt x="9065" y="2465"/>
                  </a:cubicBezTo>
                  <a:cubicBezTo>
                    <a:pt x="9221" y="2291"/>
                    <a:pt x="10158" y="2155"/>
                    <a:pt x="10002" y="2000"/>
                  </a:cubicBezTo>
                  <a:lnTo>
                    <a:pt x="9534" y="1535"/>
                  </a:lnTo>
                  <a:cubicBezTo>
                    <a:pt x="9378" y="1380"/>
                    <a:pt x="9221" y="1089"/>
                    <a:pt x="9065" y="953"/>
                  </a:cubicBezTo>
                  <a:cubicBezTo>
                    <a:pt x="8909" y="817"/>
                    <a:pt x="8597" y="857"/>
                    <a:pt x="8597" y="721"/>
                  </a:cubicBezTo>
                  <a:cubicBezTo>
                    <a:pt x="8597" y="585"/>
                    <a:pt x="9377" y="197"/>
                    <a:pt x="9065" y="13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7124" name="Text Box 36"/>
            <p:cNvSpPr txBox="1">
              <a:spLocks noChangeArrowheads="1"/>
            </p:cNvSpPr>
            <p:nvPr/>
          </p:nvSpPr>
          <p:spPr bwMode="auto">
            <a:xfrm rot="5400000">
              <a:off x="9973974" y="3109237"/>
              <a:ext cx="1895475" cy="7077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Circuits</a:t>
              </a:r>
            </a:p>
          </p:txBody>
        </p:sp>
        <p:sp>
          <p:nvSpPr>
            <p:cNvPr id="217129" name="AutoShape 41"/>
            <p:cNvSpPr>
              <a:spLocks noChangeArrowheads="1"/>
            </p:cNvSpPr>
            <p:nvPr/>
          </p:nvSpPr>
          <p:spPr bwMode="auto">
            <a:xfrm flipH="1">
              <a:off x="9324313" y="836712"/>
              <a:ext cx="1841237" cy="722840"/>
            </a:xfrm>
            <a:prstGeom prst="rightArrow">
              <a:avLst>
                <a:gd name="adj1" fmla="val 57648"/>
                <a:gd name="adj2" fmla="val 86311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Top-down design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7128" name="AutoShape 40"/>
            <p:cNvSpPr>
              <a:spLocks noChangeArrowheads="1"/>
            </p:cNvSpPr>
            <p:nvPr/>
          </p:nvSpPr>
          <p:spPr bwMode="auto">
            <a:xfrm>
              <a:off x="839416" y="5132040"/>
              <a:ext cx="2016224" cy="817240"/>
            </a:xfrm>
            <a:prstGeom prst="rightArrow">
              <a:avLst>
                <a:gd name="adj1" fmla="val 50000"/>
                <a:gd name="adj2" fmla="val 84315"/>
              </a:avLst>
            </a:prstGeom>
            <a:solidFill>
              <a:srgbClr val="00CC9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Bottom-up design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3670749-819C-450C-B80F-3666A0882E46}"/>
              </a:ext>
            </a:extLst>
          </p:cNvPr>
          <p:cNvSpPr txBox="1"/>
          <p:nvPr/>
        </p:nvSpPr>
        <p:spPr>
          <a:xfrm>
            <a:off x="7292282" y="1559539"/>
            <a:ext cx="1737976" cy="707886"/>
          </a:xfrm>
          <a:prstGeom prst="rect">
            <a:avLst/>
          </a:prstGeom>
          <a:solidFill>
            <a:srgbClr val="3333CC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EE3C11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032998F-E339-4FD4-8423-6B23AB34F349}"/>
              </a:ext>
            </a:extLst>
          </p:cNvPr>
          <p:cNvSpPr txBox="1"/>
          <p:nvPr/>
        </p:nvSpPr>
        <p:spPr>
          <a:xfrm>
            <a:off x="3318782" y="4368166"/>
            <a:ext cx="1737976" cy="707886"/>
          </a:xfrm>
          <a:prstGeom prst="rect">
            <a:avLst/>
          </a:prstGeom>
          <a:solidFill>
            <a:srgbClr val="00CC99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EE3C11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7458898-FD32-43A4-82FA-10C03C606C7E}"/>
              </a:ext>
            </a:extLst>
          </p:cNvPr>
          <p:cNvSpPr txBox="1"/>
          <p:nvPr/>
        </p:nvSpPr>
        <p:spPr>
          <a:xfrm>
            <a:off x="5833628" y="2971290"/>
            <a:ext cx="1723549" cy="707886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EE4109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E0CDE9A-8ED2-4857-82A4-E6477AC75150}"/>
              </a:ext>
            </a:extLst>
          </p:cNvPr>
          <p:cNvSpPr txBox="1"/>
          <p:nvPr/>
        </p:nvSpPr>
        <p:spPr>
          <a:xfrm>
            <a:off x="7448348" y="3526532"/>
            <a:ext cx="1675459" cy="630942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ET8011MSC</a:t>
            </a:r>
          </a:p>
          <a:p>
            <a:pPr algn="ctr"/>
            <a:r>
              <a:rPr lang="en-US" sz="11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(masterclass)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C3F452C2-09A0-4EFB-B9B8-FCD8B3B341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40793">
            <a:off x="9436006" y="1396684"/>
            <a:ext cx="2059963" cy="1586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19593C0B-835F-41E9-8EB7-1FEA93F08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4883">
            <a:off x="3181436" y="5331937"/>
            <a:ext cx="1920921" cy="1168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69B6E093-E894-4959-8FC8-2FCCDF3C9E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52954" y="1369490"/>
            <a:ext cx="4166393" cy="129320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3961494-B87D-423A-B2BD-8F850735ACFD}"/>
              </a:ext>
            </a:extLst>
          </p:cNvPr>
          <p:cNvSpPr txBox="1"/>
          <p:nvPr/>
        </p:nvSpPr>
        <p:spPr>
          <a:xfrm>
            <a:off x="4266998" y="3322371"/>
            <a:ext cx="158569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EE4C10</a:t>
            </a:r>
          </a:p>
        </p:txBody>
      </p:sp>
    </p:spTree>
    <p:extLst>
      <p:ext uri="{BB962C8B-B14F-4D97-AF65-F5344CB8AC3E}">
        <p14:creationId xmlns:p14="http://schemas.microsoft.com/office/powerpoint/2010/main" val="135185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6" grpId="0" animBg="1"/>
      <p:bldP spid="67" grpId="0" animBg="1"/>
      <p:bldP spid="69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0"/>
            <a:ext cx="9906000" cy="914400"/>
          </a:xfrm>
          <a:ln/>
        </p:spPr>
        <p:txBody>
          <a:bodyPr/>
          <a:lstStyle/>
          <a:p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</a:t>
            </a:r>
            <a:endParaRPr lang="nl-NL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1824F9B-EA3C-420D-A85F-31A15BFE2774}"/>
              </a:ext>
            </a:extLst>
          </p:cNvPr>
          <p:cNvCxnSpPr>
            <a:cxnSpLocks/>
            <a:stCxn id="217129" idx="3"/>
            <a:endCxn id="217128" idx="3"/>
          </p:cNvCxnSpPr>
          <p:nvPr/>
        </p:nvCxnSpPr>
        <p:spPr bwMode="auto">
          <a:xfrm flipH="1">
            <a:off x="2855640" y="1198132"/>
            <a:ext cx="6468673" cy="434252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3300"/>
            </a:solidFill>
            <a:prstDash val="sysDash"/>
            <a:round/>
            <a:headEnd type="oval" w="med" len="med"/>
            <a:tailEnd type="oval" w="med" len="med"/>
          </a:ln>
          <a:effectLst>
            <a:outerShdw dist="35921" dir="2700000" algn="ctr" rotWithShape="0">
              <a:schemeClr val="bg2"/>
            </a:outerShdw>
          </a:effectLst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B6EEE32-0FAD-48A8-9BC6-D4CDAB473CB5}"/>
              </a:ext>
            </a:extLst>
          </p:cNvPr>
          <p:cNvSpPr/>
          <p:nvPr/>
        </p:nvSpPr>
        <p:spPr>
          <a:xfrm rot="19500578">
            <a:off x="3616991" y="3133881"/>
            <a:ext cx="4107215" cy="45140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“Bottom-aware top-down design”</a:t>
            </a:r>
          </a:p>
        </p:txBody>
      </p:sp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4F859B5C-3938-47BB-B0F7-5805FF8475C0}"/>
              </a:ext>
            </a:extLst>
          </p:cNvPr>
          <p:cNvGraphicFramePr>
            <a:graphicFrameLocks noGrp="1"/>
          </p:cNvGraphicFramePr>
          <p:nvPr/>
        </p:nvGraphicFramePr>
        <p:xfrm>
          <a:off x="2759084" y="844503"/>
          <a:ext cx="6750653" cy="5655793"/>
        </p:xfrm>
        <a:graphic>
          <a:graphicData uri="http://schemas.openxmlformats.org/drawingml/2006/table">
            <a:tbl>
              <a:tblPr/>
              <a:tblGrid>
                <a:gridCol w="1420367">
                  <a:extLst>
                    <a:ext uri="{9D8B030D-6E8A-4147-A177-3AD203B41FA5}">
                      <a16:colId xmlns:a16="http://schemas.microsoft.com/office/drawing/2014/main" val="2543921288"/>
                    </a:ext>
                  </a:extLst>
                </a:gridCol>
                <a:gridCol w="1942690">
                  <a:extLst>
                    <a:ext uri="{9D8B030D-6E8A-4147-A177-3AD203B41FA5}">
                      <a16:colId xmlns:a16="http://schemas.microsoft.com/office/drawing/2014/main" val="1613085767"/>
                    </a:ext>
                  </a:extLst>
                </a:gridCol>
                <a:gridCol w="939175">
                  <a:extLst>
                    <a:ext uri="{9D8B030D-6E8A-4147-A177-3AD203B41FA5}">
                      <a16:colId xmlns:a16="http://schemas.microsoft.com/office/drawing/2014/main" val="2943310275"/>
                    </a:ext>
                  </a:extLst>
                </a:gridCol>
                <a:gridCol w="2448421">
                  <a:extLst>
                    <a:ext uri="{9D8B030D-6E8A-4147-A177-3AD203B41FA5}">
                      <a16:colId xmlns:a16="http://schemas.microsoft.com/office/drawing/2014/main" val="3803751587"/>
                    </a:ext>
                  </a:extLst>
                </a:gridCol>
              </a:tblGrid>
              <a:tr h="1511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533378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1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Monday, February 10,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D@ta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713341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2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February 11,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15:45 - 17:45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Ampere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720642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February 13,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3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396898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Semiconductors 1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Monday, February 17,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D@ta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497611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3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February 18,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15:45 - 17:45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Ampere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31710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February 20,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3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157450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4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Monday, February 24,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D@ta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243767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Semiconductors 2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February 25,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15:45 - 17:45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Boole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917902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February 27,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8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903564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Semiconductors 3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Monday, March 2,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D@ta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837951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March 3,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15:45 - 17:45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Ampere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674493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March 5,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3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827331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6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Monday, March 9,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D@ta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369242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Semiconductors 4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March 10,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15:45 - 17:45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Ampere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178174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March 12,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3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372759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7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Monday, March 16,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D@ta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127176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8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March 17,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15:45 - 17:45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Ampere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560697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March 19,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3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203116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9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Monday, March 23,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D@ta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703904"/>
                  </a:ext>
                </a:extLst>
              </a:tr>
              <a:tr h="3147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Practical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March 24,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08:45 - 10:45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Tellegen Hall practicumzaal 1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391162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10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March 24,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15:45 - 17:45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Ampere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179943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March 26,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3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157109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Semiconductors 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Monday, March 30,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D@ta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101763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Semiconductors 6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March 31,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15:45 - 17:45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Ampere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83125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April 2,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3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476884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11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Tuesday, April 7,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Chip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440763"/>
                  </a:ext>
                </a:extLst>
              </a:tr>
              <a:tr h="157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Instructions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Thursday, April 9,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08:45 - 10:45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1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Pulse-Hall 3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766248"/>
                  </a:ext>
                </a:extLst>
              </a:tr>
              <a:tr h="1652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12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Thursday, April 9, 2020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10:45 - 12:45</a:t>
                      </a:r>
                    </a:p>
                  </a:txBody>
                  <a:tcPr marL="7870" marR="7870" marT="78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Pi</a:t>
                      </a:r>
                    </a:p>
                  </a:txBody>
                  <a:tcPr marL="7870" marR="7870" marT="787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646759"/>
                  </a:ext>
                </a:extLst>
              </a:tr>
            </a:tbl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E27402D0-83BD-4C19-B3FA-FDD253B61118}"/>
              </a:ext>
            </a:extLst>
          </p:cNvPr>
          <p:cNvGrpSpPr/>
          <p:nvPr/>
        </p:nvGrpSpPr>
        <p:grpSpPr>
          <a:xfrm>
            <a:off x="335360" y="50800"/>
            <a:ext cx="11232876" cy="6677027"/>
            <a:chOff x="335360" y="50800"/>
            <a:chExt cx="11232876" cy="6677027"/>
          </a:xfrm>
        </p:grpSpPr>
        <p:sp>
          <p:nvSpPr>
            <p:cNvPr id="217126" name="Freeform 38"/>
            <p:cNvSpPr>
              <a:spLocks/>
            </p:cNvSpPr>
            <p:nvPr/>
          </p:nvSpPr>
          <p:spPr bwMode="auto">
            <a:xfrm>
              <a:off x="335360" y="50800"/>
              <a:ext cx="1400278" cy="6654800"/>
            </a:xfrm>
            <a:custGeom>
              <a:avLst/>
              <a:gdLst>
                <a:gd name="T0" fmla="*/ 288 w 864"/>
                <a:gd name="T1" fmla="*/ 4128 h 4176"/>
                <a:gd name="T2" fmla="*/ 528 w 864"/>
                <a:gd name="T3" fmla="*/ 3888 h 4176"/>
                <a:gd name="T4" fmla="*/ 624 w 864"/>
                <a:gd name="T5" fmla="*/ 3504 h 4176"/>
                <a:gd name="T6" fmla="*/ 480 w 864"/>
                <a:gd name="T7" fmla="*/ 3120 h 4176"/>
                <a:gd name="T8" fmla="*/ 480 w 864"/>
                <a:gd name="T9" fmla="*/ 2928 h 4176"/>
                <a:gd name="T10" fmla="*/ 480 w 864"/>
                <a:gd name="T11" fmla="*/ 2592 h 4176"/>
                <a:gd name="T12" fmla="*/ 672 w 864"/>
                <a:gd name="T13" fmla="*/ 2400 h 4176"/>
                <a:gd name="T14" fmla="*/ 720 w 864"/>
                <a:gd name="T15" fmla="*/ 1920 h 4176"/>
                <a:gd name="T16" fmla="*/ 576 w 864"/>
                <a:gd name="T17" fmla="*/ 1584 h 4176"/>
                <a:gd name="T18" fmla="*/ 528 w 864"/>
                <a:gd name="T19" fmla="*/ 1152 h 4176"/>
                <a:gd name="T20" fmla="*/ 612 w 864"/>
                <a:gd name="T21" fmla="*/ 757 h 4176"/>
                <a:gd name="T22" fmla="*/ 816 w 864"/>
                <a:gd name="T23" fmla="*/ 672 h 4176"/>
                <a:gd name="T24" fmla="*/ 864 w 864"/>
                <a:gd name="T25" fmla="*/ 480 h 4176"/>
                <a:gd name="T26" fmla="*/ 816 w 864"/>
                <a:gd name="T27" fmla="*/ 240 h 4176"/>
                <a:gd name="T28" fmla="*/ 768 w 864"/>
                <a:gd name="T29" fmla="*/ 192 h 4176"/>
                <a:gd name="T30" fmla="*/ 720 w 864"/>
                <a:gd name="T31" fmla="*/ 144 h 4176"/>
                <a:gd name="T32" fmla="*/ 576 w 864"/>
                <a:gd name="T33" fmla="*/ 96 h 4176"/>
                <a:gd name="T34" fmla="*/ 576 w 864"/>
                <a:gd name="T35" fmla="*/ 48 h 4176"/>
                <a:gd name="T36" fmla="*/ 528 w 864"/>
                <a:gd name="T37" fmla="*/ 0 h 4176"/>
                <a:gd name="T38" fmla="*/ 432 w 864"/>
                <a:gd name="T39" fmla="*/ 0 h 4176"/>
                <a:gd name="T40" fmla="*/ 288 w 864"/>
                <a:gd name="T41" fmla="*/ 192 h 4176"/>
                <a:gd name="T42" fmla="*/ 192 w 864"/>
                <a:gd name="T43" fmla="*/ 288 h 4176"/>
                <a:gd name="T44" fmla="*/ 192 w 864"/>
                <a:gd name="T45" fmla="*/ 480 h 4176"/>
                <a:gd name="T46" fmla="*/ 144 w 864"/>
                <a:gd name="T47" fmla="*/ 768 h 4176"/>
                <a:gd name="T48" fmla="*/ 240 w 864"/>
                <a:gd name="T49" fmla="*/ 1056 h 4176"/>
                <a:gd name="T50" fmla="*/ 192 w 864"/>
                <a:gd name="T51" fmla="*/ 1248 h 4176"/>
                <a:gd name="T52" fmla="*/ 144 w 864"/>
                <a:gd name="T53" fmla="*/ 1440 h 4176"/>
                <a:gd name="T54" fmla="*/ 96 w 864"/>
                <a:gd name="T55" fmla="*/ 1632 h 4176"/>
                <a:gd name="T56" fmla="*/ 48 w 864"/>
                <a:gd name="T57" fmla="*/ 1872 h 4176"/>
                <a:gd name="T58" fmla="*/ 96 w 864"/>
                <a:gd name="T59" fmla="*/ 2160 h 4176"/>
                <a:gd name="T60" fmla="*/ 144 w 864"/>
                <a:gd name="T61" fmla="*/ 2304 h 4176"/>
                <a:gd name="T62" fmla="*/ 144 w 864"/>
                <a:gd name="T63" fmla="*/ 2496 h 4176"/>
                <a:gd name="T64" fmla="*/ 144 w 864"/>
                <a:gd name="T65" fmla="*/ 2784 h 4176"/>
                <a:gd name="T66" fmla="*/ 48 w 864"/>
                <a:gd name="T67" fmla="*/ 3072 h 4176"/>
                <a:gd name="T68" fmla="*/ 0 w 864"/>
                <a:gd name="T69" fmla="*/ 3264 h 4176"/>
                <a:gd name="T70" fmla="*/ 0 w 864"/>
                <a:gd name="T71" fmla="*/ 3504 h 4176"/>
                <a:gd name="T72" fmla="*/ 0 w 864"/>
                <a:gd name="T73" fmla="*/ 3696 h 4176"/>
                <a:gd name="T74" fmla="*/ 48 w 864"/>
                <a:gd name="T75" fmla="*/ 3792 h 4176"/>
                <a:gd name="T76" fmla="*/ 144 w 864"/>
                <a:gd name="T77" fmla="*/ 3888 h 4176"/>
                <a:gd name="T78" fmla="*/ 144 w 864"/>
                <a:gd name="T79" fmla="*/ 4080 h 4176"/>
                <a:gd name="T80" fmla="*/ 144 w 864"/>
                <a:gd name="T81" fmla="*/ 4176 h 4176"/>
                <a:gd name="T82" fmla="*/ 240 w 864"/>
                <a:gd name="T83" fmla="*/ 4128 h 4176"/>
                <a:gd name="T84" fmla="*/ 288 w 864"/>
                <a:gd name="T85" fmla="*/ 4128 h 4176"/>
                <a:gd name="connsiteX0" fmla="*/ 2778 w 10000"/>
                <a:gd name="connsiteY0" fmla="*/ 9885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9770 h 10000"/>
                <a:gd name="connsiteX40" fmla="*/ 1667 w 10000"/>
                <a:gd name="connsiteY40" fmla="*/ 10000 h 10000"/>
                <a:gd name="connsiteX41" fmla="*/ 2778 w 10000"/>
                <a:gd name="connsiteY41" fmla="*/ 9885 h 10000"/>
                <a:gd name="connsiteX0" fmla="*/ 2778 w 10000"/>
                <a:gd name="connsiteY0" fmla="*/ 9885 h 10006"/>
                <a:gd name="connsiteX1" fmla="*/ 6111 w 10000"/>
                <a:gd name="connsiteY1" fmla="*/ 9310 h 10006"/>
                <a:gd name="connsiteX2" fmla="*/ 7222 w 10000"/>
                <a:gd name="connsiteY2" fmla="*/ 8391 h 10006"/>
                <a:gd name="connsiteX3" fmla="*/ 5556 w 10000"/>
                <a:gd name="connsiteY3" fmla="*/ 7471 h 10006"/>
                <a:gd name="connsiteX4" fmla="*/ 5556 w 10000"/>
                <a:gd name="connsiteY4" fmla="*/ 7011 h 10006"/>
                <a:gd name="connsiteX5" fmla="*/ 5556 w 10000"/>
                <a:gd name="connsiteY5" fmla="*/ 6207 h 10006"/>
                <a:gd name="connsiteX6" fmla="*/ 7778 w 10000"/>
                <a:gd name="connsiteY6" fmla="*/ 5747 h 10006"/>
                <a:gd name="connsiteX7" fmla="*/ 8333 w 10000"/>
                <a:gd name="connsiteY7" fmla="*/ 4598 h 10006"/>
                <a:gd name="connsiteX8" fmla="*/ 6667 w 10000"/>
                <a:gd name="connsiteY8" fmla="*/ 3793 h 10006"/>
                <a:gd name="connsiteX9" fmla="*/ 6111 w 10000"/>
                <a:gd name="connsiteY9" fmla="*/ 2759 h 10006"/>
                <a:gd name="connsiteX10" fmla="*/ 7083 w 10000"/>
                <a:gd name="connsiteY10" fmla="*/ 1813 h 10006"/>
                <a:gd name="connsiteX11" fmla="*/ 9444 w 10000"/>
                <a:gd name="connsiteY11" fmla="*/ 1609 h 10006"/>
                <a:gd name="connsiteX12" fmla="*/ 10000 w 10000"/>
                <a:gd name="connsiteY12" fmla="*/ 1149 h 10006"/>
                <a:gd name="connsiteX13" fmla="*/ 9444 w 10000"/>
                <a:gd name="connsiteY13" fmla="*/ 575 h 10006"/>
                <a:gd name="connsiteX14" fmla="*/ 8889 w 10000"/>
                <a:gd name="connsiteY14" fmla="*/ 460 h 10006"/>
                <a:gd name="connsiteX15" fmla="*/ 8333 w 10000"/>
                <a:gd name="connsiteY15" fmla="*/ 345 h 10006"/>
                <a:gd name="connsiteX16" fmla="*/ 6667 w 10000"/>
                <a:gd name="connsiteY16" fmla="*/ 230 h 10006"/>
                <a:gd name="connsiteX17" fmla="*/ 6667 w 10000"/>
                <a:gd name="connsiteY17" fmla="*/ 115 h 10006"/>
                <a:gd name="connsiteX18" fmla="*/ 6111 w 10000"/>
                <a:gd name="connsiteY18" fmla="*/ 0 h 10006"/>
                <a:gd name="connsiteX19" fmla="*/ 5000 w 10000"/>
                <a:gd name="connsiteY19" fmla="*/ 0 h 10006"/>
                <a:gd name="connsiteX20" fmla="*/ 3333 w 10000"/>
                <a:gd name="connsiteY20" fmla="*/ 460 h 10006"/>
                <a:gd name="connsiteX21" fmla="*/ 2222 w 10000"/>
                <a:gd name="connsiteY21" fmla="*/ 690 h 10006"/>
                <a:gd name="connsiteX22" fmla="*/ 2222 w 10000"/>
                <a:gd name="connsiteY22" fmla="*/ 1149 h 10006"/>
                <a:gd name="connsiteX23" fmla="*/ 1667 w 10000"/>
                <a:gd name="connsiteY23" fmla="*/ 1839 h 10006"/>
                <a:gd name="connsiteX24" fmla="*/ 2778 w 10000"/>
                <a:gd name="connsiteY24" fmla="*/ 2529 h 10006"/>
                <a:gd name="connsiteX25" fmla="*/ 2222 w 10000"/>
                <a:gd name="connsiteY25" fmla="*/ 2989 h 10006"/>
                <a:gd name="connsiteX26" fmla="*/ 1667 w 10000"/>
                <a:gd name="connsiteY26" fmla="*/ 3448 h 10006"/>
                <a:gd name="connsiteX27" fmla="*/ 1111 w 10000"/>
                <a:gd name="connsiteY27" fmla="*/ 3908 h 10006"/>
                <a:gd name="connsiteX28" fmla="*/ 556 w 10000"/>
                <a:gd name="connsiteY28" fmla="*/ 4483 h 10006"/>
                <a:gd name="connsiteX29" fmla="*/ 1111 w 10000"/>
                <a:gd name="connsiteY29" fmla="*/ 5172 h 10006"/>
                <a:gd name="connsiteX30" fmla="*/ 1667 w 10000"/>
                <a:gd name="connsiteY30" fmla="*/ 5517 h 10006"/>
                <a:gd name="connsiteX31" fmla="*/ 1667 w 10000"/>
                <a:gd name="connsiteY31" fmla="*/ 5977 h 10006"/>
                <a:gd name="connsiteX32" fmla="*/ 1667 w 10000"/>
                <a:gd name="connsiteY32" fmla="*/ 6667 h 10006"/>
                <a:gd name="connsiteX33" fmla="*/ 556 w 10000"/>
                <a:gd name="connsiteY33" fmla="*/ 7356 h 10006"/>
                <a:gd name="connsiteX34" fmla="*/ 0 w 10000"/>
                <a:gd name="connsiteY34" fmla="*/ 7816 h 10006"/>
                <a:gd name="connsiteX35" fmla="*/ 0 w 10000"/>
                <a:gd name="connsiteY35" fmla="*/ 8391 h 10006"/>
                <a:gd name="connsiteX36" fmla="*/ 0 w 10000"/>
                <a:gd name="connsiteY36" fmla="*/ 8851 h 10006"/>
                <a:gd name="connsiteX37" fmla="*/ 556 w 10000"/>
                <a:gd name="connsiteY37" fmla="*/ 9080 h 10006"/>
                <a:gd name="connsiteX38" fmla="*/ 1667 w 10000"/>
                <a:gd name="connsiteY38" fmla="*/ 9310 h 10006"/>
                <a:gd name="connsiteX39" fmla="*/ 1667 w 10000"/>
                <a:gd name="connsiteY39" fmla="*/ 9770 h 10006"/>
                <a:gd name="connsiteX40" fmla="*/ 1667 w 10000"/>
                <a:gd name="connsiteY40" fmla="*/ 10000 h 10006"/>
                <a:gd name="connsiteX41" fmla="*/ 2778 w 10000"/>
                <a:gd name="connsiteY41" fmla="*/ 9885 h 10006"/>
                <a:gd name="connsiteX0" fmla="*/ 2778 w 10000"/>
                <a:gd name="connsiteY0" fmla="*/ 9885 h 10006"/>
                <a:gd name="connsiteX1" fmla="*/ 6111 w 10000"/>
                <a:gd name="connsiteY1" fmla="*/ 9310 h 10006"/>
                <a:gd name="connsiteX2" fmla="*/ 7222 w 10000"/>
                <a:gd name="connsiteY2" fmla="*/ 8391 h 10006"/>
                <a:gd name="connsiteX3" fmla="*/ 5556 w 10000"/>
                <a:gd name="connsiteY3" fmla="*/ 7471 h 10006"/>
                <a:gd name="connsiteX4" fmla="*/ 5556 w 10000"/>
                <a:gd name="connsiteY4" fmla="*/ 7011 h 10006"/>
                <a:gd name="connsiteX5" fmla="*/ 5556 w 10000"/>
                <a:gd name="connsiteY5" fmla="*/ 6207 h 10006"/>
                <a:gd name="connsiteX6" fmla="*/ 7778 w 10000"/>
                <a:gd name="connsiteY6" fmla="*/ 5747 h 10006"/>
                <a:gd name="connsiteX7" fmla="*/ 8333 w 10000"/>
                <a:gd name="connsiteY7" fmla="*/ 4598 h 10006"/>
                <a:gd name="connsiteX8" fmla="*/ 6667 w 10000"/>
                <a:gd name="connsiteY8" fmla="*/ 3793 h 10006"/>
                <a:gd name="connsiteX9" fmla="*/ 6111 w 10000"/>
                <a:gd name="connsiteY9" fmla="*/ 2759 h 10006"/>
                <a:gd name="connsiteX10" fmla="*/ 7083 w 10000"/>
                <a:gd name="connsiteY10" fmla="*/ 1813 h 10006"/>
                <a:gd name="connsiteX11" fmla="*/ 9444 w 10000"/>
                <a:gd name="connsiteY11" fmla="*/ 1609 h 10006"/>
                <a:gd name="connsiteX12" fmla="*/ 10000 w 10000"/>
                <a:gd name="connsiteY12" fmla="*/ 1149 h 10006"/>
                <a:gd name="connsiteX13" fmla="*/ 9444 w 10000"/>
                <a:gd name="connsiteY13" fmla="*/ 575 h 10006"/>
                <a:gd name="connsiteX14" fmla="*/ 8889 w 10000"/>
                <a:gd name="connsiteY14" fmla="*/ 460 h 10006"/>
                <a:gd name="connsiteX15" fmla="*/ 8333 w 10000"/>
                <a:gd name="connsiteY15" fmla="*/ 345 h 10006"/>
                <a:gd name="connsiteX16" fmla="*/ 6667 w 10000"/>
                <a:gd name="connsiteY16" fmla="*/ 230 h 10006"/>
                <a:gd name="connsiteX17" fmla="*/ 6667 w 10000"/>
                <a:gd name="connsiteY17" fmla="*/ 115 h 10006"/>
                <a:gd name="connsiteX18" fmla="*/ 6111 w 10000"/>
                <a:gd name="connsiteY18" fmla="*/ 0 h 10006"/>
                <a:gd name="connsiteX19" fmla="*/ 5000 w 10000"/>
                <a:gd name="connsiteY19" fmla="*/ 0 h 10006"/>
                <a:gd name="connsiteX20" fmla="*/ 3333 w 10000"/>
                <a:gd name="connsiteY20" fmla="*/ 460 h 10006"/>
                <a:gd name="connsiteX21" fmla="*/ 2222 w 10000"/>
                <a:gd name="connsiteY21" fmla="*/ 690 h 10006"/>
                <a:gd name="connsiteX22" fmla="*/ 2222 w 10000"/>
                <a:gd name="connsiteY22" fmla="*/ 1149 h 10006"/>
                <a:gd name="connsiteX23" fmla="*/ 1667 w 10000"/>
                <a:gd name="connsiteY23" fmla="*/ 1839 h 10006"/>
                <a:gd name="connsiteX24" fmla="*/ 2778 w 10000"/>
                <a:gd name="connsiteY24" fmla="*/ 2529 h 10006"/>
                <a:gd name="connsiteX25" fmla="*/ 2222 w 10000"/>
                <a:gd name="connsiteY25" fmla="*/ 2989 h 10006"/>
                <a:gd name="connsiteX26" fmla="*/ 1667 w 10000"/>
                <a:gd name="connsiteY26" fmla="*/ 3448 h 10006"/>
                <a:gd name="connsiteX27" fmla="*/ 1111 w 10000"/>
                <a:gd name="connsiteY27" fmla="*/ 3908 h 10006"/>
                <a:gd name="connsiteX28" fmla="*/ 556 w 10000"/>
                <a:gd name="connsiteY28" fmla="*/ 4483 h 10006"/>
                <a:gd name="connsiteX29" fmla="*/ 1111 w 10000"/>
                <a:gd name="connsiteY29" fmla="*/ 5172 h 10006"/>
                <a:gd name="connsiteX30" fmla="*/ 1667 w 10000"/>
                <a:gd name="connsiteY30" fmla="*/ 5517 h 10006"/>
                <a:gd name="connsiteX31" fmla="*/ 1667 w 10000"/>
                <a:gd name="connsiteY31" fmla="*/ 5977 h 10006"/>
                <a:gd name="connsiteX32" fmla="*/ 1667 w 10000"/>
                <a:gd name="connsiteY32" fmla="*/ 6667 h 10006"/>
                <a:gd name="connsiteX33" fmla="*/ 556 w 10000"/>
                <a:gd name="connsiteY33" fmla="*/ 7356 h 10006"/>
                <a:gd name="connsiteX34" fmla="*/ 0 w 10000"/>
                <a:gd name="connsiteY34" fmla="*/ 7816 h 10006"/>
                <a:gd name="connsiteX35" fmla="*/ 0 w 10000"/>
                <a:gd name="connsiteY35" fmla="*/ 8391 h 10006"/>
                <a:gd name="connsiteX36" fmla="*/ 0 w 10000"/>
                <a:gd name="connsiteY36" fmla="*/ 8851 h 10006"/>
                <a:gd name="connsiteX37" fmla="*/ 556 w 10000"/>
                <a:gd name="connsiteY37" fmla="*/ 9080 h 10006"/>
                <a:gd name="connsiteX38" fmla="*/ 1667 w 10000"/>
                <a:gd name="connsiteY38" fmla="*/ 9310 h 10006"/>
                <a:gd name="connsiteX39" fmla="*/ 1667 w 10000"/>
                <a:gd name="connsiteY39" fmla="*/ 10000 h 10006"/>
                <a:gd name="connsiteX40" fmla="*/ 2778 w 10000"/>
                <a:gd name="connsiteY40" fmla="*/ 9885 h 10006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708 w 10041"/>
                <a:gd name="connsiteY17" fmla="*/ 153 h 10038"/>
                <a:gd name="connsiteX18" fmla="*/ 6152 w 10041"/>
                <a:gd name="connsiteY18" fmla="*/ 38 h 10038"/>
                <a:gd name="connsiteX19" fmla="*/ 5041 w 10041"/>
                <a:gd name="connsiteY19" fmla="*/ 38 h 10038"/>
                <a:gd name="connsiteX20" fmla="*/ 3374 w 10041"/>
                <a:gd name="connsiteY20" fmla="*/ 498 h 10038"/>
                <a:gd name="connsiteX21" fmla="*/ 2263 w 10041"/>
                <a:gd name="connsiteY21" fmla="*/ 728 h 10038"/>
                <a:gd name="connsiteX22" fmla="*/ 2263 w 10041"/>
                <a:gd name="connsiteY22" fmla="*/ 1187 h 10038"/>
                <a:gd name="connsiteX23" fmla="*/ 1708 w 10041"/>
                <a:gd name="connsiteY23" fmla="*/ 1877 h 10038"/>
                <a:gd name="connsiteX24" fmla="*/ 2819 w 10041"/>
                <a:gd name="connsiteY24" fmla="*/ 2567 h 10038"/>
                <a:gd name="connsiteX25" fmla="*/ 2263 w 10041"/>
                <a:gd name="connsiteY25" fmla="*/ 3027 h 10038"/>
                <a:gd name="connsiteX26" fmla="*/ 1708 w 10041"/>
                <a:gd name="connsiteY26" fmla="*/ 3486 h 10038"/>
                <a:gd name="connsiteX27" fmla="*/ 1152 w 10041"/>
                <a:gd name="connsiteY27" fmla="*/ 3946 h 10038"/>
                <a:gd name="connsiteX28" fmla="*/ 597 w 10041"/>
                <a:gd name="connsiteY28" fmla="*/ 4521 h 10038"/>
                <a:gd name="connsiteX29" fmla="*/ 1152 w 10041"/>
                <a:gd name="connsiteY29" fmla="*/ 5210 h 10038"/>
                <a:gd name="connsiteX30" fmla="*/ 1708 w 10041"/>
                <a:gd name="connsiteY30" fmla="*/ 5555 h 10038"/>
                <a:gd name="connsiteX31" fmla="*/ 1708 w 10041"/>
                <a:gd name="connsiteY31" fmla="*/ 6015 h 10038"/>
                <a:gd name="connsiteX32" fmla="*/ 1708 w 10041"/>
                <a:gd name="connsiteY32" fmla="*/ 6705 h 10038"/>
                <a:gd name="connsiteX33" fmla="*/ 597 w 10041"/>
                <a:gd name="connsiteY33" fmla="*/ 7394 h 10038"/>
                <a:gd name="connsiteX34" fmla="*/ 41 w 10041"/>
                <a:gd name="connsiteY34" fmla="*/ 7854 h 10038"/>
                <a:gd name="connsiteX35" fmla="*/ 41 w 10041"/>
                <a:gd name="connsiteY35" fmla="*/ 8429 h 10038"/>
                <a:gd name="connsiteX36" fmla="*/ 41 w 10041"/>
                <a:gd name="connsiteY36" fmla="*/ 8889 h 10038"/>
                <a:gd name="connsiteX37" fmla="*/ 597 w 10041"/>
                <a:gd name="connsiteY37" fmla="*/ 9118 h 10038"/>
                <a:gd name="connsiteX38" fmla="*/ 1708 w 10041"/>
                <a:gd name="connsiteY38" fmla="*/ 9348 h 10038"/>
                <a:gd name="connsiteX39" fmla="*/ 1708 w 10041"/>
                <a:gd name="connsiteY39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708 w 10041"/>
                <a:gd name="connsiteY17" fmla="*/ 153 h 10038"/>
                <a:gd name="connsiteX18" fmla="*/ 6152 w 10041"/>
                <a:gd name="connsiteY18" fmla="*/ 38 h 10038"/>
                <a:gd name="connsiteX19" fmla="*/ 5041 w 10041"/>
                <a:gd name="connsiteY19" fmla="*/ 38 h 10038"/>
                <a:gd name="connsiteX20" fmla="*/ 3374 w 10041"/>
                <a:gd name="connsiteY20" fmla="*/ 498 h 10038"/>
                <a:gd name="connsiteX21" fmla="*/ 2263 w 10041"/>
                <a:gd name="connsiteY21" fmla="*/ 728 h 10038"/>
                <a:gd name="connsiteX22" fmla="*/ 2263 w 10041"/>
                <a:gd name="connsiteY22" fmla="*/ 1187 h 10038"/>
                <a:gd name="connsiteX23" fmla="*/ 1708 w 10041"/>
                <a:gd name="connsiteY23" fmla="*/ 1877 h 10038"/>
                <a:gd name="connsiteX24" fmla="*/ 2819 w 10041"/>
                <a:gd name="connsiteY24" fmla="*/ 2567 h 10038"/>
                <a:gd name="connsiteX25" fmla="*/ 2263 w 10041"/>
                <a:gd name="connsiteY25" fmla="*/ 3027 h 10038"/>
                <a:gd name="connsiteX26" fmla="*/ 1708 w 10041"/>
                <a:gd name="connsiteY26" fmla="*/ 3486 h 10038"/>
                <a:gd name="connsiteX27" fmla="*/ 1152 w 10041"/>
                <a:gd name="connsiteY27" fmla="*/ 3946 h 10038"/>
                <a:gd name="connsiteX28" fmla="*/ 597 w 10041"/>
                <a:gd name="connsiteY28" fmla="*/ 4521 h 10038"/>
                <a:gd name="connsiteX29" fmla="*/ 1152 w 10041"/>
                <a:gd name="connsiteY29" fmla="*/ 5210 h 10038"/>
                <a:gd name="connsiteX30" fmla="*/ 1708 w 10041"/>
                <a:gd name="connsiteY30" fmla="*/ 5555 h 10038"/>
                <a:gd name="connsiteX31" fmla="*/ 1708 w 10041"/>
                <a:gd name="connsiteY31" fmla="*/ 6015 h 10038"/>
                <a:gd name="connsiteX32" fmla="*/ 1708 w 10041"/>
                <a:gd name="connsiteY32" fmla="*/ 6705 h 10038"/>
                <a:gd name="connsiteX33" fmla="*/ 597 w 10041"/>
                <a:gd name="connsiteY33" fmla="*/ 7394 h 10038"/>
                <a:gd name="connsiteX34" fmla="*/ 41 w 10041"/>
                <a:gd name="connsiteY34" fmla="*/ 7854 h 10038"/>
                <a:gd name="connsiteX35" fmla="*/ 41 w 10041"/>
                <a:gd name="connsiteY35" fmla="*/ 8429 h 10038"/>
                <a:gd name="connsiteX36" fmla="*/ 41 w 10041"/>
                <a:gd name="connsiteY36" fmla="*/ 8889 h 10038"/>
                <a:gd name="connsiteX37" fmla="*/ 597 w 10041"/>
                <a:gd name="connsiteY37" fmla="*/ 9118 h 10038"/>
                <a:gd name="connsiteX38" fmla="*/ 1708 w 10041"/>
                <a:gd name="connsiteY38" fmla="*/ 9348 h 10038"/>
                <a:gd name="connsiteX39" fmla="*/ 1708 w 10041"/>
                <a:gd name="connsiteY39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041" h="10038">
                  <a:moveTo>
                    <a:pt x="1708" y="10038"/>
                  </a:moveTo>
                  <a:cubicBezTo>
                    <a:pt x="2449" y="10038"/>
                    <a:pt x="5782" y="9654"/>
                    <a:pt x="6152" y="9348"/>
                  </a:cubicBezTo>
                  <a:lnTo>
                    <a:pt x="7263" y="8429"/>
                  </a:lnTo>
                  <a:cubicBezTo>
                    <a:pt x="7633" y="8123"/>
                    <a:pt x="5699" y="7742"/>
                    <a:pt x="5597" y="7509"/>
                  </a:cubicBezTo>
                  <a:cubicBezTo>
                    <a:pt x="5495" y="7276"/>
                    <a:pt x="6652" y="7244"/>
                    <a:pt x="6652" y="7033"/>
                  </a:cubicBezTo>
                  <a:cubicBezTo>
                    <a:pt x="6652" y="6822"/>
                    <a:pt x="5403" y="6453"/>
                    <a:pt x="5597" y="6245"/>
                  </a:cubicBezTo>
                  <a:cubicBezTo>
                    <a:pt x="5792" y="6037"/>
                    <a:pt x="7356" y="6053"/>
                    <a:pt x="7819" y="5785"/>
                  </a:cubicBezTo>
                  <a:cubicBezTo>
                    <a:pt x="8282" y="5517"/>
                    <a:pt x="8559" y="4962"/>
                    <a:pt x="8374" y="4636"/>
                  </a:cubicBezTo>
                  <a:cubicBezTo>
                    <a:pt x="8189" y="4310"/>
                    <a:pt x="7078" y="4137"/>
                    <a:pt x="6708" y="3831"/>
                  </a:cubicBezTo>
                  <a:cubicBezTo>
                    <a:pt x="6338" y="3525"/>
                    <a:pt x="6083" y="3127"/>
                    <a:pt x="6152" y="2797"/>
                  </a:cubicBezTo>
                  <a:cubicBezTo>
                    <a:pt x="6221" y="2467"/>
                    <a:pt x="6569" y="2043"/>
                    <a:pt x="7124" y="1851"/>
                  </a:cubicBezTo>
                  <a:cubicBezTo>
                    <a:pt x="7680" y="1659"/>
                    <a:pt x="8999" y="1758"/>
                    <a:pt x="9485" y="1647"/>
                  </a:cubicBezTo>
                  <a:cubicBezTo>
                    <a:pt x="9971" y="1536"/>
                    <a:pt x="10041" y="1359"/>
                    <a:pt x="10041" y="1187"/>
                  </a:cubicBezTo>
                  <a:cubicBezTo>
                    <a:pt x="10041" y="1015"/>
                    <a:pt x="9763" y="747"/>
                    <a:pt x="9485" y="613"/>
                  </a:cubicBezTo>
                  <a:cubicBezTo>
                    <a:pt x="9207" y="479"/>
                    <a:pt x="8837" y="440"/>
                    <a:pt x="8374" y="383"/>
                  </a:cubicBezTo>
                  <a:cubicBezTo>
                    <a:pt x="8004" y="345"/>
                    <a:pt x="7078" y="325"/>
                    <a:pt x="6708" y="268"/>
                  </a:cubicBezTo>
                  <a:cubicBezTo>
                    <a:pt x="6338" y="211"/>
                    <a:pt x="6430" y="76"/>
                    <a:pt x="6152" y="38"/>
                  </a:cubicBezTo>
                  <a:cubicBezTo>
                    <a:pt x="5874" y="19"/>
                    <a:pt x="5504" y="-39"/>
                    <a:pt x="5041" y="38"/>
                  </a:cubicBezTo>
                  <a:cubicBezTo>
                    <a:pt x="4578" y="115"/>
                    <a:pt x="3837" y="383"/>
                    <a:pt x="3374" y="498"/>
                  </a:cubicBezTo>
                  <a:cubicBezTo>
                    <a:pt x="2911" y="613"/>
                    <a:pt x="2448" y="613"/>
                    <a:pt x="2263" y="728"/>
                  </a:cubicBezTo>
                  <a:cubicBezTo>
                    <a:pt x="2078" y="843"/>
                    <a:pt x="2356" y="996"/>
                    <a:pt x="2263" y="1187"/>
                  </a:cubicBezTo>
                  <a:cubicBezTo>
                    <a:pt x="2171" y="1379"/>
                    <a:pt x="1615" y="1647"/>
                    <a:pt x="1708" y="1877"/>
                  </a:cubicBezTo>
                  <a:cubicBezTo>
                    <a:pt x="1801" y="2107"/>
                    <a:pt x="2727" y="2375"/>
                    <a:pt x="2819" y="2567"/>
                  </a:cubicBezTo>
                  <a:cubicBezTo>
                    <a:pt x="2912" y="2759"/>
                    <a:pt x="2448" y="2874"/>
                    <a:pt x="2263" y="3027"/>
                  </a:cubicBezTo>
                  <a:lnTo>
                    <a:pt x="1708" y="3486"/>
                  </a:lnTo>
                  <a:cubicBezTo>
                    <a:pt x="1523" y="3639"/>
                    <a:pt x="1337" y="3774"/>
                    <a:pt x="1152" y="3946"/>
                  </a:cubicBezTo>
                  <a:cubicBezTo>
                    <a:pt x="967" y="4118"/>
                    <a:pt x="597" y="4310"/>
                    <a:pt x="597" y="4521"/>
                  </a:cubicBezTo>
                  <a:cubicBezTo>
                    <a:pt x="597" y="4732"/>
                    <a:pt x="967" y="5038"/>
                    <a:pt x="1152" y="5210"/>
                  </a:cubicBezTo>
                  <a:cubicBezTo>
                    <a:pt x="1337" y="5382"/>
                    <a:pt x="1615" y="5421"/>
                    <a:pt x="1708" y="5555"/>
                  </a:cubicBezTo>
                  <a:cubicBezTo>
                    <a:pt x="1801" y="5689"/>
                    <a:pt x="1708" y="5823"/>
                    <a:pt x="1708" y="6015"/>
                  </a:cubicBezTo>
                  <a:cubicBezTo>
                    <a:pt x="1708" y="6207"/>
                    <a:pt x="1893" y="6475"/>
                    <a:pt x="1708" y="6705"/>
                  </a:cubicBezTo>
                  <a:cubicBezTo>
                    <a:pt x="1523" y="6935"/>
                    <a:pt x="875" y="7203"/>
                    <a:pt x="597" y="7394"/>
                  </a:cubicBezTo>
                  <a:cubicBezTo>
                    <a:pt x="319" y="7586"/>
                    <a:pt x="134" y="7682"/>
                    <a:pt x="41" y="7854"/>
                  </a:cubicBezTo>
                  <a:cubicBezTo>
                    <a:pt x="-52" y="8026"/>
                    <a:pt x="41" y="8257"/>
                    <a:pt x="41" y="8429"/>
                  </a:cubicBezTo>
                  <a:cubicBezTo>
                    <a:pt x="41" y="8601"/>
                    <a:pt x="-52" y="8774"/>
                    <a:pt x="41" y="8889"/>
                  </a:cubicBezTo>
                  <a:cubicBezTo>
                    <a:pt x="134" y="9004"/>
                    <a:pt x="319" y="9042"/>
                    <a:pt x="597" y="9118"/>
                  </a:cubicBezTo>
                  <a:cubicBezTo>
                    <a:pt x="875" y="9194"/>
                    <a:pt x="1523" y="9195"/>
                    <a:pt x="1708" y="9348"/>
                  </a:cubicBezTo>
                  <a:cubicBezTo>
                    <a:pt x="1893" y="9501"/>
                    <a:pt x="967" y="10038"/>
                    <a:pt x="1708" y="1003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7127" name="Text Box 39"/>
            <p:cNvSpPr txBox="1">
              <a:spLocks noChangeArrowheads="1"/>
            </p:cNvSpPr>
            <p:nvPr/>
          </p:nvSpPr>
          <p:spPr bwMode="auto">
            <a:xfrm rot="16200000">
              <a:off x="-1064264" y="2942341"/>
              <a:ext cx="3863975" cy="708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Semiconductors</a:t>
              </a:r>
            </a:p>
          </p:txBody>
        </p:sp>
        <p:sp>
          <p:nvSpPr>
            <p:cNvPr id="217123" name="Freeform 35"/>
            <p:cNvSpPr>
              <a:spLocks/>
            </p:cNvSpPr>
            <p:nvPr/>
          </p:nvSpPr>
          <p:spPr bwMode="auto">
            <a:xfrm>
              <a:off x="9912424" y="138113"/>
              <a:ext cx="1655812" cy="6589714"/>
            </a:xfrm>
            <a:custGeom>
              <a:avLst/>
              <a:gdLst>
                <a:gd name="T0" fmla="*/ 929 w 1025"/>
                <a:gd name="T1" fmla="*/ 48 h 4128"/>
                <a:gd name="T2" fmla="*/ 737 w 1025"/>
                <a:gd name="T3" fmla="*/ 0 h 4128"/>
                <a:gd name="T4" fmla="*/ 641 w 1025"/>
                <a:gd name="T5" fmla="*/ 192 h 4128"/>
                <a:gd name="T6" fmla="*/ 545 w 1025"/>
                <a:gd name="T7" fmla="*/ 240 h 4128"/>
                <a:gd name="T8" fmla="*/ 257 w 1025"/>
                <a:gd name="T9" fmla="*/ 192 h 4128"/>
                <a:gd name="T10" fmla="*/ 257 w 1025"/>
                <a:gd name="T11" fmla="*/ 384 h 4128"/>
                <a:gd name="T12" fmla="*/ 353 w 1025"/>
                <a:gd name="T13" fmla="*/ 528 h 4128"/>
                <a:gd name="T14" fmla="*/ 305 w 1025"/>
                <a:gd name="T15" fmla="*/ 672 h 4128"/>
                <a:gd name="T16" fmla="*/ 162 w 1025"/>
                <a:gd name="T17" fmla="*/ 647 h 4128"/>
                <a:gd name="T18" fmla="*/ 334 w 1025"/>
                <a:gd name="T19" fmla="*/ 801 h 4128"/>
                <a:gd name="T20" fmla="*/ 299 w 1025"/>
                <a:gd name="T21" fmla="*/ 911 h 4128"/>
                <a:gd name="T22" fmla="*/ 330 w 1025"/>
                <a:gd name="T23" fmla="*/ 1197 h 4128"/>
                <a:gd name="T24" fmla="*/ 305 w 1025"/>
                <a:gd name="T25" fmla="*/ 1392 h 4128"/>
                <a:gd name="T26" fmla="*/ 171 w 1025"/>
                <a:gd name="T27" fmla="*/ 1702 h 4128"/>
                <a:gd name="T28" fmla="*/ 0 w 1025"/>
                <a:gd name="T29" fmla="*/ 1786 h 4128"/>
                <a:gd name="T30" fmla="*/ 209 w 1025"/>
                <a:gd name="T31" fmla="*/ 2208 h 4128"/>
                <a:gd name="T32" fmla="*/ 120 w 1025"/>
                <a:gd name="T33" fmla="*/ 2319 h 4128"/>
                <a:gd name="T34" fmla="*/ 209 w 1025"/>
                <a:gd name="T35" fmla="*/ 2400 h 4128"/>
                <a:gd name="T36" fmla="*/ 209 w 1025"/>
                <a:gd name="T37" fmla="*/ 2544 h 4128"/>
                <a:gd name="T38" fmla="*/ 353 w 1025"/>
                <a:gd name="T39" fmla="*/ 2736 h 4128"/>
                <a:gd name="T40" fmla="*/ 401 w 1025"/>
                <a:gd name="T41" fmla="*/ 2832 h 4128"/>
                <a:gd name="T42" fmla="*/ 497 w 1025"/>
                <a:gd name="T43" fmla="*/ 2928 h 4128"/>
                <a:gd name="T44" fmla="*/ 305 w 1025"/>
                <a:gd name="T45" fmla="*/ 3168 h 4128"/>
                <a:gd name="T46" fmla="*/ 83 w 1025"/>
                <a:gd name="T47" fmla="*/ 3210 h 4128"/>
                <a:gd name="T48" fmla="*/ 27 w 1025"/>
                <a:gd name="T49" fmla="*/ 3550 h 4128"/>
                <a:gd name="T50" fmla="*/ 65 w 1025"/>
                <a:gd name="T51" fmla="*/ 3840 h 4128"/>
                <a:gd name="T52" fmla="*/ 257 w 1025"/>
                <a:gd name="T53" fmla="*/ 3936 h 4128"/>
                <a:gd name="T54" fmla="*/ 257 w 1025"/>
                <a:gd name="T55" fmla="*/ 4080 h 4128"/>
                <a:gd name="T56" fmla="*/ 449 w 1025"/>
                <a:gd name="T57" fmla="*/ 4128 h 4128"/>
                <a:gd name="T58" fmla="*/ 641 w 1025"/>
                <a:gd name="T59" fmla="*/ 4128 h 4128"/>
                <a:gd name="T60" fmla="*/ 833 w 1025"/>
                <a:gd name="T61" fmla="*/ 4128 h 4128"/>
                <a:gd name="T62" fmla="*/ 881 w 1025"/>
                <a:gd name="T63" fmla="*/ 4032 h 4128"/>
                <a:gd name="T64" fmla="*/ 929 w 1025"/>
                <a:gd name="T65" fmla="*/ 3840 h 4128"/>
                <a:gd name="T66" fmla="*/ 881 w 1025"/>
                <a:gd name="T67" fmla="*/ 3552 h 4128"/>
                <a:gd name="T68" fmla="*/ 785 w 1025"/>
                <a:gd name="T69" fmla="*/ 3216 h 4128"/>
                <a:gd name="T70" fmla="*/ 785 w 1025"/>
                <a:gd name="T71" fmla="*/ 3024 h 4128"/>
                <a:gd name="T72" fmla="*/ 833 w 1025"/>
                <a:gd name="T73" fmla="*/ 2880 h 4128"/>
                <a:gd name="T74" fmla="*/ 929 w 1025"/>
                <a:gd name="T75" fmla="*/ 2736 h 4128"/>
                <a:gd name="T76" fmla="*/ 929 w 1025"/>
                <a:gd name="T77" fmla="*/ 2496 h 4128"/>
                <a:gd name="T78" fmla="*/ 929 w 1025"/>
                <a:gd name="T79" fmla="*/ 2304 h 4128"/>
                <a:gd name="T80" fmla="*/ 833 w 1025"/>
                <a:gd name="T81" fmla="*/ 2064 h 4128"/>
                <a:gd name="T82" fmla="*/ 833 w 1025"/>
                <a:gd name="T83" fmla="*/ 1920 h 4128"/>
                <a:gd name="T84" fmla="*/ 881 w 1025"/>
                <a:gd name="T85" fmla="*/ 1776 h 4128"/>
                <a:gd name="T86" fmla="*/ 881 w 1025"/>
                <a:gd name="T87" fmla="*/ 1680 h 4128"/>
                <a:gd name="T88" fmla="*/ 929 w 1025"/>
                <a:gd name="T89" fmla="*/ 1440 h 4128"/>
                <a:gd name="T90" fmla="*/ 929 w 1025"/>
                <a:gd name="T91" fmla="*/ 1248 h 4128"/>
                <a:gd name="T92" fmla="*/ 881 w 1025"/>
                <a:gd name="T93" fmla="*/ 1056 h 4128"/>
                <a:gd name="T94" fmla="*/ 929 w 1025"/>
                <a:gd name="T95" fmla="*/ 1008 h 4128"/>
                <a:gd name="T96" fmla="*/ 1025 w 1025"/>
                <a:gd name="T97" fmla="*/ 816 h 4128"/>
                <a:gd name="T98" fmla="*/ 977 w 1025"/>
                <a:gd name="T99" fmla="*/ 624 h 4128"/>
                <a:gd name="T100" fmla="*/ 929 w 1025"/>
                <a:gd name="T101" fmla="*/ 384 h 4128"/>
                <a:gd name="T102" fmla="*/ 881 w 1025"/>
                <a:gd name="T103" fmla="*/ 288 h 4128"/>
                <a:gd name="T104" fmla="*/ 929 w 1025"/>
                <a:gd name="T105" fmla="*/ 144 h 4128"/>
                <a:gd name="T106" fmla="*/ 929 w 1025"/>
                <a:gd name="T107" fmla="*/ 48 h 4128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364 h 10015"/>
                <a:gd name="connsiteX52" fmla="*/ 9065 w 10002"/>
                <a:gd name="connsiteY52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364 h 10015"/>
                <a:gd name="connsiteX52" fmla="*/ 9065 w 10002"/>
                <a:gd name="connsiteY52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32"/>
                <a:gd name="connsiteX1" fmla="*/ 7192 w 10020"/>
                <a:gd name="connsiteY1" fmla="*/ 15 h 10032"/>
                <a:gd name="connsiteX2" fmla="*/ 6256 w 10020"/>
                <a:gd name="connsiteY2" fmla="*/ 480 h 10032"/>
                <a:gd name="connsiteX3" fmla="*/ 5319 w 10020"/>
                <a:gd name="connsiteY3" fmla="*/ 596 h 10032"/>
                <a:gd name="connsiteX4" fmla="*/ 2509 w 10020"/>
                <a:gd name="connsiteY4" fmla="*/ 480 h 10032"/>
                <a:gd name="connsiteX5" fmla="*/ 2509 w 10020"/>
                <a:gd name="connsiteY5" fmla="*/ 945 h 10032"/>
                <a:gd name="connsiteX6" fmla="*/ 3446 w 10020"/>
                <a:gd name="connsiteY6" fmla="*/ 1294 h 10032"/>
                <a:gd name="connsiteX7" fmla="*/ 2978 w 10020"/>
                <a:gd name="connsiteY7" fmla="*/ 1643 h 10032"/>
                <a:gd name="connsiteX8" fmla="*/ 3261 w 10020"/>
                <a:gd name="connsiteY8" fmla="*/ 1955 h 10032"/>
                <a:gd name="connsiteX9" fmla="*/ 2919 w 10020"/>
                <a:gd name="connsiteY9" fmla="*/ 2222 h 10032"/>
                <a:gd name="connsiteX10" fmla="*/ 3222 w 10020"/>
                <a:gd name="connsiteY10" fmla="*/ 2915 h 10032"/>
                <a:gd name="connsiteX11" fmla="*/ 2978 w 10020"/>
                <a:gd name="connsiteY11" fmla="*/ 3387 h 10032"/>
                <a:gd name="connsiteX12" fmla="*/ 1670 w 10020"/>
                <a:gd name="connsiteY12" fmla="*/ 4138 h 10032"/>
                <a:gd name="connsiteX13" fmla="*/ 2 w 10020"/>
                <a:gd name="connsiteY13" fmla="*/ 4342 h 10032"/>
                <a:gd name="connsiteX14" fmla="*/ 2041 w 10020"/>
                <a:gd name="connsiteY14" fmla="*/ 5364 h 10032"/>
                <a:gd name="connsiteX15" fmla="*/ 1173 w 10020"/>
                <a:gd name="connsiteY15" fmla="*/ 5633 h 10032"/>
                <a:gd name="connsiteX16" fmla="*/ 2041 w 10020"/>
                <a:gd name="connsiteY16" fmla="*/ 5829 h 10032"/>
                <a:gd name="connsiteX17" fmla="*/ 2041 w 10020"/>
                <a:gd name="connsiteY17" fmla="*/ 6178 h 10032"/>
                <a:gd name="connsiteX18" fmla="*/ 3446 w 10020"/>
                <a:gd name="connsiteY18" fmla="*/ 6643 h 10032"/>
                <a:gd name="connsiteX19" fmla="*/ 3914 w 10020"/>
                <a:gd name="connsiteY19" fmla="*/ 6875 h 10032"/>
                <a:gd name="connsiteX20" fmla="*/ 2752 w 10020"/>
                <a:gd name="connsiteY20" fmla="*/ 7156 h 10032"/>
                <a:gd name="connsiteX21" fmla="*/ 2978 w 10020"/>
                <a:gd name="connsiteY21" fmla="*/ 7689 h 10032"/>
                <a:gd name="connsiteX22" fmla="*/ 812 w 10020"/>
                <a:gd name="connsiteY22" fmla="*/ 7791 h 10032"/>
                <a:gd name="connsiteX23" fmla="*/ 265 w 10020"/>
                <a:gd name="connsiteY23" fmla="*/ 8615 h 10032"/>
                <a:gd name="connsiteX24" fmla="*/ 636 w 10020"/>
                <a:gd name="connsiteY24" fmla="*/ 9317 h 10032"/>
                <a:gd name="connsiteX25" fmla="*/ 2509 w 10020"/>
                <a:gd name="connsiteY25" fmla="*/ 9550 h 10032"/>
                <a:gd name="connsiteX26" fmla="*/ 2509 w 10020"/>
                <a:gd name="connsiteY26" fmla="*/ 9899 h 10032"/>
                <a:gd name="connsiteX27" fmla="*/ 4382 w 10020"/>
                <a:gd name="connsiteY27" fmla="*/ 10015 h 10032"/>
                <a:gd name="connsiteX28" fmla="*/ 6256 w 10020"/>
                <a:gd name="connsiteY28" fmla="*/ 10015 h 10032"/>
                <a:gd name="connsiteX29" fmla="*/ 8129 w 10020"/>
                <a:gd name="connsiteY29" fmla="*/ 10015 h 10032"/>
                <a:gd name="connsiteX30" fmla="*/ 8597 w 10020"/>
                <a:gd name="connsiteY30" fmla="*/ 9782 h 10032"/>
                <a:gd name="connsiteX31" fmla="*/ 9065 w 10020"/>
                <a:gd name="connsiteY31" fmla="*/ 9317 h 10032"/>
                <a:gd name="connsiteX32" fmla="*/ 8597 w 10020"/>
                <a:gd name="connsiteY32" fmla="*/ 8620 h 10032"/>
                <a:gd name="connsiteX33" fmla="*/ 7661 w 10020"/>
                <a:gd name="connsiteY33" fmla="*/ 7806 h 10032"/>
                <a:gd name="connsiteX34" fmla="*/ 7661 w 10020"/>
                <a:gd name="connsiteY34" fmla="*/ 7341 h 10032"/>
                <a:gd name="connsiteX35" fmla="*/ 8129 w 10020"/>
                <a:gd name="connsiteY35" fmla="*/ 6992 h 10032"/>
                <a:gd name="connsiteX36" fmla="*/ 9065 w 10020"/>
                <a:gd name="connsiteY36" fmla="*/ 6643 h 10032"/>
                <a:gd name="connsiteX37" fmla="*/ 9065 w 10020"/>
                <a:gd name="connsiteY37" fmla="*/ 6062 h 10032"/>
                <a:gd name="connsiteX38" fmla="*/ 9065 w 10020"/>
                <a:gd name="connsiteY38" fmla="*/ 5596 h 10032"/>
                <a:gd name="connsiteX39" fmla="*/ 8129 w 10020"/>
                <a:gd name="connsiteY39" fmla="*/ 5015 h 10032"/>
                <a:gd name="connsiteX40" fmla="*/ 8129 w 10020"/>
                <a:gd name="connsiteY40" fmla="*/ 4666 h 10032"/>
                <a:gd name="connsiteX41" fmla="*/ 8597 w 10020"/>
                <a:gd name="connsiteY41" fmla="*/ 4317 h 10032"/>
                <a:gd name="connsiteX42" fmla="*/ 8597 w 10020"/>
                <a:gd name="connsiteY42" fmla="*/ 4085 h 10032"/>
                <a:gd name="connsiteX43" fmla="*/ 9065 w 10020"/>
                <a:gd name="connsiteY43" fmla="*/ 3503 h 10032"/>
                <a:gd name="connsiteX44" fmla="*/ 9065 w 10020"/>
                <a:gd name="connsiteY44" fmla="*/ 3038 h 10032"/>
                <a:gd name="connsiteX45" fmla="*/ 8597 w 10020"/>
                <a:gd name="connsiteY45" fmla="*/ 2573 h 10032"/>
                <a:gd name="connsiteX46" fmla="*/ 9065 w 10020"/>
                <a:gd name="connsiteY46" fmla="*/ 2457 h 10032"/>
                <a:gd name="connsiteX47" fmla="*/ 10002 w 10020"/>
                <a:gd name="connsiteY47" fmla="*/ 1992 h 10032"/>
                <a:gd name="connsiteX48" fmla="*/ 9534 w 10020"/>
                <a:gd name="connsiteY48" fmla="*/ 1527 h 10032"/>
                <a:gd name="connsiteX49" fmla="*/ 9065 w 10020"/>
                <a:gd name="connsiteY49" fmla="*/ 945 h 10032"/>
                <a:gd name="connsiteX50" fmla="*/ 8597 w 10020"/>
                <a:gd name="connsiteY50" fmla="*/ 713 h 10032"/>
                <a:gd name="connsiteX51" fmla="*/ 9065 w 10020"/>
                <a:gd name="connsiteY51" fmla="*/ 131 h 10032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19"/>
                <a:gd name="connsiteY0" fmla="*/ 131 h 10049"/>
                <a:gd name="connsiteX1" fmla="*/ 7192 w 10019"/>
                <a:gd name="connsiteY1" fmla="*/ 15 h 10049"/>
                <a:gd name="connsiteX2" fmla="*/ 6256 w 10019"/>
                <a:gd name="connsiteY2" fmla="*/ 480 h 10049"/>
                <a:gd name="connsiteX3" fmla="*/ 5319 w 10019"/>
                <a:gd name="connsiteY3" fmla="*/ 596 h 10049"/>
                <a:gd name="connsiteX4" fmla="*/ 2509 w 10019"/>
                <a:gd name="connsiteY4" fmla="*/ 480 h 10049"/>
                <a:gd name="connsiteX5" fmla="*/ 2509 w 10019"/>
                <a:gd name="connsiteY5" fmla="*/ 945 h 10049"/>
                <a:gd name="connsiteX6" fmla="*/ 3446 w 10019"/>
                <a:gd name="connsiteY6" fmla="*/ 1294 h 10049"/>
                <a:gd name="connsiteX7" fmla="*/ 2978 w 10019"/>
                <a:gd name="connsiteY7" fmla="*/ 1643 h 10049"/>
                <a:gd name="connsiteX8" fmla="*/ 3261 w 10019"/>
                <a:gd name="connsiteY8" fmla="*/ 1955 h 10049"/>
                <a:gd name="connsiteX9" fmla="*/ 2919 w 10019"/>
                <a:gd name="connsiteY9" fmla="*/ 2222 h 10049"/>
                <a:gd name="connsiteX10" fmla="*/ 3222 w 10019"/>
                <a:gd name="connsiteY10" fmla="*/ 2915 h 10049"/>
                <a:gd name="connsiteX11" fmla="*/ 2978 w 10019"/>
                <a:gd name="connsiteY11" fmla="*/ 3387 h 10049"/>
                <a:gd name="connsiteX12" fmla="*/ 1670 w 10019"/>
                <a:gd name="connsiteY12" fmla="*/ 4138 h 10049"/>
                <a:gd name="connsiteX13" fmla="*/ 2 w 10019"/>
                <a:gd name="connsiteY13" fmla="*/ 4342 h 10049"/>
                <a:gd name="connsiteX14" fmla="*/ 2041 w 10019"/>
                <a:gd name="connsiteY14" fmla="*/ 5364 h 10049"/>
                <a:gd name="connsiteX15" fmla="*/ 1173 w 10019"/>
                <a:gd name="connsiteY15" fmla="*/ 5633 h 10049"/>
                <a:gd name="connsiteX16" fmla="*/ 2041 w 10019"/>
                <a:gd name="connsiteY16" fmla="*/ 5829 h 10049"/>
                <a:gd name="connsiteX17" fmla="*/ 2041 w 10019"/>
                <a:gd name="connsiteY17" fmla="*/ 6178 h 10049"/>
                <a:gd name="connsiteX18" fmla="*/ 3914 w 10019"/>
                <a:gd name="connsiteY18" fmla="*/ 6875 h 10049"/>
                <a:gd name="connsiteX19" fmla="*/ 2752 w 10019"/>
                <a:gd name="connsiteY19" fmla="*/ 7156 h 10049"/>
                <a:gd name="connsiteX20" fmla="*/ 2978 w 10019"/>
                <a:gd name="connsiteY20" fmla="*/ 7689 h 10049"/>
                <a:gd name="connsiteX21" fmla="*/ 812 w 10019"/>
                <a:gd name="connsiteY21" fmla="*/ 7791 h 10049"/>
                <a:gd name="connsiteX22" fmla="*/ 265 w 10019"/>
                <a:gd name="connsiteY22" fmla="*/ 8615 h 10049"/>
                <a:gd name="connsiteX23" fmla="*/ 636 w 10019"/>
                <a:gd name="connsiteY23" fmla="*/ 9317 h 10049"/>
                <a:gd name="connsiteX24" fmla="*/ 2509 w 10019"/>
                <a:gd name="connsiteY24" fmla="*/ 9550 h 10049"/>
                <a:gd name="connsiteX25" fmla="*/ 2509 w 10019"/>
                <a:gd name="connsiteY25" fmla="*/ 9899 h 10049"/>
                <a:gd name="connsiteX26" fmla="*/ 4382 w 10019"/>
                <a:gd name="connsiteY26" fmla="*/ 10015 h 10049"/>
                <a:gd name="connsiteX27" fmla="*/ 6256 w 10019"/>
                <a:gd name="connsiteY27" fmla="*/ 10015 h 10049"/>
                <a:gd name="connsiteX28" fmla="*/ 8129 w 10019"/>
                <a:gd name="connsiteY28" fmla="*/ 10015 h 10049"/>
                <a:gd name="connsiteX29" fmla="*/ 8597 w 10019"/>
                <a:gd name="connsiteY29" fmla="*/ 9782 h 10049"/>
                <a:gd name="connsiteX30" fmla="*/ 9065 w 10019"/>
                <a:gd name="connsiteY30" fmla="*/ 9317 h 10049"/>
                <a:gd name="connsiteX31" fmla="*/ 8597 w 10019"/>
                <a:gd name="connsiteY31" fmla="*/ 8620 h 10049"/>
                <a:gd name="connsiteX32" fmla="*/ 7661 w 10019"/>
                <a:gd name="connsiteY32" fmla="*/ 7806 h 10049"/>
                <a:gd name="connsiteX33" fmla="*/ 7661 w 10019"/>
                <a:gd name="connsiteY33" fmla="*/ 7341 h 10049"/>
                <a:gd name="connsiteX34" fmla="*/ 8129 w 10019"/>
                <a:gd name="connsiteY34" fmla="*/ 6992 h 10049"/>
                <a:gd name="connsiteX35" fmla="*/ 9065 w 10019"/>
                <a:gd name="connsiteY35" fmla="*/ 6643 h 10049"/>
                <a:gd name="connsiteX36" fmla="*/ 9065 w 10019"/>
                <a:gd name="connsiteY36" fmla="*/ 6062 h 10049"/>
                <a:gd name="connsiteX37" fmla="*/ 9065 w 10019"/>
                <a:gd name="connsiteY37" fmla="*/ 5596 h 10049"/>
                <a:gd name="connsiteX38" fmla="*/ 8129 w 10019"/>
                <a:gd name="connsiteY38" fmla="*/ 5015 h 10049"/>
                <a:gd name="connsiteX39" fmla="*/ 8129 w 10019"/>
                <a:gd name="connsiteY39" fmla="*/ 4666 h 10049"/>
                <a:gd name="connsiteX40" fmla="*/ 8597 w 10019"/>
                <a:gd name="connsiteY40" fmla="*/ 4085 h 10049"/>
                <a:gd name="connsiteX41" fmla="*/ 9065 w 10019"/>
                <a:gd name="connsiteY41" fmla="*/ 3503 h 10049"/>
                <a:gd name="connsiteX42" fmla="*/ 9065 w 10019"/>
                <a:gd name="connsiteY42" fmla="*/ 3038 h 10049"/>
                <a:gd name="connsiteX43" fmla="*/ 9065 w 10019"/>
                <a:gd name="connsiteY43" fmla="*/ 2457 h 10049"/>
                <a:gd name="connsiteX44" fmla="*/ 10002 w 10019"/>
                <a:gd name="connsiteY44" fmla="*/ 1992 h 10049"/>
                <a:gd name="connsiteX45" fmla="*/ 9534 w 10019"/>
                <a:gd name="connsiteY45" fmla="*/ 1527 h 10049"/>
                <a:gd name="connsiteX46" fmla="*/ 9065 w 10019"/>
                <a:gd name="connsiteY46" fmla="*/ 945 h 10049"/>
                <a:gd name="connsiteX47" fmla="*/ 8597 w 10019"/>
                <a:gd name="connsiteY47" fmla="*/ 713 h 10049"/>
                <a:gd name="connsiteX48" fmla="*/ 9065 w 10019"/>
                <a:gd name="connsiteY48" fmla="*/ 131 h 10049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041 w 10019"/>
                <a:gd name="connsiteY16" fmla="*/ 6186 h 10057"/>
                <a:gd name="connsiteX17" fmla="*/ 3914 w 10019"/>
                <a:gd name="connsiteY17" fmla="*/ 6883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644 w 10019"/>
                <a:gd name="connsiteY16" fmla="*/ 6089 h 10057"/>
                <a:gd name="connsiteX17" fmla="*/ 3914 w 10019"/>
                <a:gd name="connsiteY17" fmla="*/ 6883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644 w 10019"/>
                <a:gd name="connsiteY16" fmla="*/ 6089 h 10057"/>
                <a:gd name="connsiteX17" fmla="*/ 3147 w 10019"/>
                <a:gd name="connsiteY17" fmla="*/ 6676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19" h="10057">
                  <a:moveTo>
                    <a:pt x="9065" y="139"/>
                  </a:moveTo>
                  <a:cubicBezTo>
                    <a:pt x="8753" y="81"/>
                    <a:pt x="7816" y="-54"/>
                    <a:pt x="7192" y="23"/>
                  </a:cubicBezTo>
                  <a:cubicBezTo>
                    <a:pt x="6568" y="100"/>
                    <a:pt x="6099" y="527"/>
                    <a:pt x="5319" y="604"/>
                  </a:cubicBezTo>
                  <a:cubicBezTo>
                    <a:pt x="4539" y="681"/>
                    <a:pt x="2977" y="430"/>
                    <a:pt x="2509" y="488"/>
                  </a:cubicBezTo>
                  <a:cubicBezTo>
                    <a:pt x="2041" y="546"/>
                    <a:pt x="2353" y="817"/>
                    <a:pt x="2509" y="953"/>
                  </a:cubicBezTo>
                  <a:cubicBezTo>
                    <a:pt x="2665" y="1089"/>
                    <a:pt x="3368" y="1186"/>
                    <a:pt x="3446" y="1302"/>
                  </a:cubicBezTo>
                  <a:cubicBezTo>
                    <a:pt x="3524" y="1418"/>
                    <a:pt x="3009" y="1541"/>
                    <a:pt x="2978" y="1651"/>
                  </a:cubicBezTo>
                  <a:cubicBezTo>
                    <a:pt x="2947" y="1761"/>
                    <a:pt x="3271" y="1867"/>
                    <a:pt x="3261" y="1963"/>
                  </a:cubicBezTo>
                  <a:cubicBezTo>
                    <a:pt x="3484" y="2070"/>
                    <a:pt x="2926" y="2070"/>
                    <a:pt x="2919" y="2230"/>
                  </a:cubicBezTo>
                  <a:cubicBezTo>
                    <a:pt x="2913" y="2390"/>
                    <a:pt x="3212" y="2729"/>
                    <a:pt x="3222" y="2923"/>
                  </a:cubicBezTo>
                  <a:cubicBezTo>
                    <a:pt x="3232" y="3117"/>
                    <a:pt x="3237" y="3191"/>
                    <a:pt x="2978" y="3395"/>
                  </a:cubicBezTo>
                  <a:cubicBezTo>
                    <a:pt x="2719" y="3599"/>
                    <a:pt x="2166" y="3987"/>
                    <a:pt x="1670" y="4146"/>
                  </a:cubicBezTo>
                  <a:cubicBezTo>
                    <a:pt x="1174" y="4305"/>
                    <a:pt x="-60" y="4146"/>
                    <a:pt x="2" y="4350"/>
                  </a:cubicBezTo>
                  <a:cubicBezTo>
                    <a:pt x="64" y="4554"/>
                    <a:pt x="1846" y="5157"/>
                    <a:pt x="2041" y="5372"/>
                  </a:cubicBezTo>
                  <a:cubicBezTo>
                    <a:pt x="2236" y="5587"/>
                    <a:pt x="1173" y="5564"/>
                    <a:pt x="1173" y="5641"/>
                  </a:cubicBezTo>
                  <a:cubicBezTo>
                    <a:pt x="1173" y="5718"/>
                    <a:pt x="1796" y="5762"/>
                    <a:pt x="2041" y="5837"/>
                  </a:cubicBezTo>
                  <a:cubicBezTo>
                    <a:pt x="2286" y="5912"/>
                    <a:pt x="2460" y="5949"/>
                    <a:pt x="2644" y="6089"/>
                  </a:cubicBezTo>
                  <a:cubicBezTo>
                    <a:pt x="2828" y="6229"/>
                    <a:pt x="3534" y="6582"/>
                    <a:pt x="3147" y="6676"/>
                  </a:cubicBezTo>
                  <a:lnTo>
                    <a:pt x="2752" y="7164"/>
                  </a:lnTo>
                  <a:cubicBezTo>
                    <a:pt x="2596" y="7300"/>
                    <a:pt x="3700" y="7663"/>
                    <a:pt x="2978" y="7697"/>
                  </a:cubicBezTo>
                  <a:lnTo>
                    <a:pt x="812" y="7799"/>
                  </a:lnTo>
                  <a:cubicBezTo>
                    <a:pt x="360" y="7953"/>
                    <a:pt x="141" y="8389"/>
                    <a:pt x="265" y="8623"/>
                  </a:cubicBezTo>
                  <a:lnTo>
                    <a:pt x="636" y="9325"/>
                  </a:lnTo>
                  <a:cubicBezTo>
                    <a:pt x="1010" y="9481"/>
                    <a:pt x="2509" y="9442"/>
                    <a:pt x="2509" y="9558"/>
                  </a:cubicBezTo>
                  <a:lnTo>
                    <a:pt x="2509" y="9907"/>
                  </a:lnTo>
                  <a:cubicBezTo>
                    <a:pt x="2821" y="9984"/>
                    <a:pt x="3757" y="10023"/>
                    <a:pt x="4382" y="10023"/>
                  </a:cubicBezTo>
                  <a:lnTo>
                    <a:pt x="6256" y="10023"/>
                  </a:lnTo>
                  <a:cubicBezTo>
                    <a:pt x="6880" y="10023"/>
                    <a:pt x="7973" y="10101"/>
                    <a:pt x="8129" y="10023"/>
                  </a:cubicBezTo>
                  <a:lnTo>
                    <a:pt x="8597" y="9790"/>
                  </a:lnTo>
                  <a:cubicBezTo>
                    <a:pt x="8753" y="9674"/>
                    <a:pt x="9221" y="9557"/>
                    <a:pt x="9065" y="9325"/>
                  </a:cubicBezTo>
                  <a:lnTo>
                    <a:pt x="8597" y="8628"/>
                  </a:lnTo>
                  <a:cubicBezTo>
                    <a:pt x="8363" y="8376"/>
                    <a:pt x="7817" y="8027"/>
                    <a:pt x="7661" y="7814"/>
                  </a:cubicBezTo>
                  <a:cubicBezTo>
                    <a:pt x="7505" y="7601"/>
                    <a:pt x="7583" y="7485"/>
                    <a:pt x="7661" y="7349"/>
                  </a:cubicBezTo>
                  <a:lnTo>
                    <a:pt x="8129" y="7000"/>
                  </a:lnTo>
                  <a:cubicBezTo>
                    <a:pt x="8363" y="6884"/>
                    <a:pt x="8909" y="6806"/>
                    <a:pt x="9065" y="6651"/>
                  </a:cubicBezTo>
                  <a:lnTo>
                    <a:pt x="9065" y="6070"/>
                  </a:lnTo>
                  <a:cubicBezTo>
                    <a:pt x="9065" y="5896"/>
                    <a:pt x="9221" y="5778"/>
                    <a:pt x="9065" y="5604"/>
                  </a:cubicBezTo>
                  <a:cubicBezTo>
                    <a:pt x="8909" y="5430"/>
                    <a:pt x="8129" y="5139"/>
                    <a:pt x="8129" y="5023"/>
                  </a:cubicBezTo>
                  <a:cubicBezTo>
                    <a:pt x="8129" y="4907"/>
                    <a:pt x="8051" y="4829"/>
                    <a:pt x="8129" y="4674"/>
                  </a:cubicBezTo>
                  <a:cubicBezTo>
                    <a:pt x="8207" y="4519"/>
                    <a:pt x="8441" y="4287"/>
                    <a:pt x="8597" y="4093"/>
                  </a:cubicBezTo>
                  <a:lnTo>
                    <a:pt x="9065" y="3511"/>
                  </a:lnTo>
                  <a:lnTo>
                    <a:pt x="9065" y="3046"/>
                  </a:lnTo>
                  <a:cubicBezTo>
                    <a:pt x="9065" y="2872"/>
                    <a:pt x="8909" y="2639"/>
                    <a:pt x="9065" y="2465"/>
                  </a:cubicBezTo>
                  <a:cubicBezTo>
                    <a:pt x="9221" y="2291"/>
                    <a:pt x="10158" y="2155"/>
                    <a:pt x="10002" y="2000"/>
                  </a:cubicBezTo>
                  <a:lnTo>
                    <a:pt x="9534" y="1535"/>
                  </a:lnTo>
                  <a:cubicBezTo>
                    <a:pt x="9378" y="1380"/>
                    <a:pt x="9221" y="1089"/>
                    <a:pt x="9065" y="953"/>
                  </a:cubicBezTo>
                  <a:cubicBezTo>
                    <a:pt x="8909" y="817"/>
                    <a:pt x="8597" y="857"/>
                    <a:pt x="8597" y="721"/>
                  </a:cubicBezTo>
                  <a:cubicBezTo>
                    <a:pt x="8597" y="585"/>
                    <a:pt x="9377" y="197"/>
                    <a:pt x="9065" y="13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7124" name="Text Box 36"/>
            <p:cNvSpPr txBox="1">
              <a:spLocks noChangeArrowheads="1"/>
            </p:cNvSpPr>
            <p:nvPr/>
          </p:nvSpPr>
          <p:spPr bwMode="auto">
            <a:xfrm rot="5400000">
              <a:off x="9973974" y="3109237"/>
              <a:ext cx="1895475" cy="7077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Circuits</a:t>
              </a:r>
            </a:p>
          </p:txBody>
        </p:sp>
        <p:sp>
          <p:nvSpPr>
            <p:cNvPr id="217129" name="AutoShape 41"/>
            <p:cNvSpPr>
              <a:spLocks noChangeArrowheads="1"/>
            </p:cNvSpPr>
            <p:nvPr/>
          </p:nvSpPr>
          <p:spPr bwMode="auto">
            <a:xfrm flipH="1">
              <a:off x="9324313" y="836712"/>
              <a:ext cx="1841237" cy="722840"/>
            </a:xfrm>
            <a:prstGeom prst="rightArrow">
              <a:avLst>
                <a:gd name="adj1" fmla="val 57648"/>
                <a:gd name="adj2" fmla="val 86311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Top-down design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7128" name="AutoShape 40"/>
            <p:cNvSpPr>
              <a:spLocks noChangeArrowheads="1"/>
            </p:cNvSpPr>
            <p:nvPr/>
          </p:nvSpPr>
          <p:spPr bwMode="auto">
            <a:xfrm>
              <a:off x="839416" y="5132040"/>
              <a:ext cx="2016224" cy="817240"/>
            </a:xfrm>
            <a:prstGeom prst="rightArrow">
              <a:avLst>
                <a:gd name="adj1" fmla="val 50000"/>
                <a:gd name="adj2" fmla="val 84315"/>
              </a:avLst>
            </a:prstGeom>
            <a:solidFill>
              <a:srgbClr val="00CC9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Bottom-up design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660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166D-3DF7-457E-92AD-69B43CFFC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5C626C-760E-4533-BADD-69F0FE080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CA3EA-E52D-41D4-A8A9-0858B19A1EB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E63121-FD69-48EC-8A04-1D30EE00C40E}"/>
              </a:ext>
            </a:extLst>
          </p:cNvPr>
          <p:cNvSpPr txBox="1"/>
          <p:nvPr/>
        </p:nvSpPr>
        <p:spPr>
          <a:xfrm>
            <a:off x="2434213" y="1834250"/>
            <a:ext cx="71841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Multiple choice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Open book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(course books, handouts and the slides)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 is allowed to use a laptop or tablet (IN FLIGHTMODE)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look at the slides and handouts.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Bonus point for completed design assignment,</a:t>
            </a:r>
          </a:p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well documented in SLiCAP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4C4359A-A202-4E0D-AE3B-FFE0E148F903}"/>
              </a:ext>
            </a:extLst>
          </p:cNvPr>
          <p:cNvGrpSpPr/>
          <p:nvPr/>
        </p:nvGrpSpPr>
        <p:grpSpPr>
          <a:xfrm>
            <a:off x="335360" y="50800"/>
            <a:ext cx="11232876" cy="6677027"/>
            <a:chOff x="335360" y="50800"/>
            <a:chExt cx="11232876" cy="6677027"/>
          </a:xfrm>
        </p:grpSpPr>
        <p:sp>
          <p:nvSpPr>
            <p:cNvPr id="6" name="Freeform 38">
              <a:extLst>
                <a:ext uri="{FF2B5EF4-FFF2-40B4-BE49-F238E27FC236}">
                  <a16:creationId xmlns:a16="http://schemas.microsoft.com/office/drawing/2014/main" id="{DCC81967-95EB-4698-8210-FAAAB15E7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360" y="50800"/>
              <a:ext cx="1400278" cy="6654800"/>
            </a:xfrm>
            <a:custGeom>
              <a:avLst/>
              <a:gdLst>
                <a:gd name="T0" fmla="*/ 288 w 864"/>
                <a:gd name="T1" fmla="*/ 4128 h 4176"/>
                <a:gd name="T2" fmla="*/ 528 w 864"/>
                <a:gd name="T3" fmla="*/ 3888 h 4176"/>
                <a:gd name="T4" fmla="*/ 624 w 864"/>
                <a:gd name="T5" fmla="*/ 3504 h 4176"/>
                <a:gd name="T6" fmla="*/ 480 w 864"/>
                <a:gd name="T7" fmla="*/ 3120 h 4176"/>
                <a:gd name="T8" fmla="*/ 480 w 864"/>
                <a:gd name="T9" fmla="*/ 2928 h 4176"/>
                <a:gd name="T10" fmla="*/ 480 w 864"/>
                <a:gd name="T11" fmla="*/ 2592 h 4176"/>
                <a:gd name="T12" fmla="*/ 672 w 864"/>
                <a:gd name="T13" fmla="*/ 2400 h 4176"/>
                <a:gd name="T14" fmla="*/ 720 w 864"/>
                <a:gd name="T15" fmla="*/ 1920 h 4176"/>
                <a:gd name="T16" fmla="*/ 576 w 864"/>
                <a:gd name="T17" fmla="*/ 1584 h 4176"/>
                <a:gd name="T18" fmla="*/ 528 w 864"/>
                <a:gd name="T19" fmla="*/ 1152 h 4176"/>
                <a:gd name="T20" fmla="*/ 612 w 864"/>
                <a:gd name="T21" fmla="*/ 757 h 4176"/>
                <a:gd name="T22" fmla="*/ 816 w 864"/>
                <a:gd name="T23" fmla="*/ 672 h 4176"/>
                <a:gd name="T24" fmla="*/ 864 w 864"/>
                <a:gd name="T25" fmla="*/ 480 h 4176"/>
                <a:gd name="T26" fmla="*/ 816 w 864"/>
                <a:gd name="T27" fmla="*/ 240 h 4176"/>
                <a:gd name="T28" fmla="*/ 768 w 864"/>
                <a:gd name="T29" fmla="*/ 192 h 4176"/>
                <a:gd name="T30" fmla="*/ 720 w 864"/>
                <a:gd name="T31" fmla="*/ 144 h 4176"/>
                <a:gd name="T32" fmla="*/ 576 w 864"/>
                <a:gd name="T33" fmla="*/ 96 h 4176"/>
                <a:gd name="T34" fmla="*/ 576 w 864"/>
                <a:gd name="T35" fmla="*/ 48 h 4176"/>
                <a:gd name="T36" fmla="*/ 528 w 864"/>
                <a:gd name="T37" fmla="*/ 0 h 4176"/>
                <a:gd name="T38" fmla="*/ 432 w 864"/>
                <a:gd name="T39" fmla="*/ 0 h 4176"/>
                <a:gd name="T40" fmla="*/ 288 w 864"/>
                <a:gd name="T41" fmla="*/ 192 h 4176"/>
                <a:gd name="T42" fmla="*/ 192 w 864"/>
                <a:gd name="T43" fmla="*/ 288 h 4176"/>
                <a:gd name="T44" fmla="*/ 192 w 864"/>
                <a:gd name="T45" fmla="*/ 480 h 4176"/>
                <a:gd name="T46" fmla="*/ 144 w 864"/>
                <a:gd name="T47" fmla="*/ 768 h 4176"/>
                <a:gd name="T48" fmla="*/ 240 w 864"/>
                <a:gd name="T49" fmla="*/ 1056 h 4176"/>
                <a:gd name="T50" fmla="*/ 192 w 864"/>
                <a:gd name="T51" fmla="*/ 1248 h 4176"/>
                <a:gd name="T52" fmla="*/ 144 w 864"/>
                <a:gd name="T53" fmla="*/ 1440 h 4176"/>
                <a:gd name="T54" fmla="*/ 96 w 864"/>
                <a:gd name="T55" fmla="*/ 1632 h 4176"/>
                <a:gd name="T56" fmla="*/ 48 w 864"/>
                <a:gd name="T57" fmla="*/ 1872 h 4176"/>
                <a:gd name="T58" fmla="*/ 96 w 864"/>
                <a:gd name="T59" fmla="*/ 2160 h 4176"/>
                <a:gd name="T60" fmla="*/ 144 w 864"/>
                <a:gd name="T61" fmla="*/ 2304 h 4176"/>
                <a:gd name="T62" fmla="*/ 144 w 864"/>
                <a:gd name="T63" fmla="*/ 2496 h 4176"/>
                <a:gd name="T64" fmla="*/ 144 w 864"/>
                <a:gd name="T65" fmla="*/ 2784 h 4176"/>
                <a:gd name="T66" fmla="*/ 48 w 864"/>
                <a:gd name="T67" fmla="*/ 3072 h 4176"/>
                <a:gd name="T68" fmla="*/ 0 w 864"/>
                <a:gd name="T69" fmla="*/ 3264 h 4176"/>
                <a:gd name="T70" fmla="*/ 0 w 864"/>
                <a:gd name="T71" fmla="*/ 3504 h 4176"/>
                <a:gd name="T72" fmla="*/ 0 w 864"/>
                <a:gd name="T73" fmla="*/ 3696 h 4176"/>
                <a:gd name="T74" fmla="*/ 48 w 864"/>
                <a:gd name="T75" fmla="*/ 3792 h 4176"/>
                <a:gd name="T76" fmla="*/ 144 w 864"/>
                <a:gd name="T77" fmla="*/ 3888 h 4176"/>
                <a:gd name="T78" fmla="*/ 144 w 864"/>
                <a:gd name="T79" fmla="*/ 4080 h 4176"/>
                <a:gd name="T80" fmla="*/ 144 w 864"/>
                <a:gd name="T81" fmla="*/ 4176 h 4176"/>
                <a:gd name="T82" fmla="*/ 240 w 864"/>
                <a:gd name="T83" fmla="*/ 4128 h 4176"/>
                <a:gd name="T84" fmla="*/ 288 w 864"/>
                <a:gd name="T85" fmla="*/ 4128 h 4176"/>
                <a:gd name="connsiteX0" fmla="*/ 2778 w 10000"/>
                <a:gd name="connsiteY0" fmla="*/ 9885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9770 h 10000"/>
                <a:gd name="connsiteX40" fmla="*/ 1667 w 10000"/>
                <a:gd name="connsiteY40" fmla="*/ 10000 h 10000"/>
                <a:gd name="connsiteX41" fmla="*/ 2778 w 10000"/>
                <a:gd name="connsiteY41" fmla="*/ 9885 h 10000"/>
                <a:gd name="connsiteX0" fmla="*/ 2778 w 10000"/>
                <a:gd name="connsiteY0" fmla="*/ 9885 h 10006"/>
                <a:gd name="connsiteX1" fmla="*/ 6111 w 10000"/>
                <a:gd name="connsiteY1" fmla="*/ 9310 h 10006"/>
                <a:gd name="connsiteX2" fmla="*/ 7222 w 10000"/>
                <a:gd name="connsiteY2" fmla="*/ 8391 h 10006"/>
                <a:gd name="connsiteX3" fmla="*/ 5556 w 10000"/>
                <a:gd name="connsiteY3" fmla="*/ 7471 h 10006"/>
                <a:gd name="connsiteX4" fmla="*/ 5556 w 10000"/>
                <a:gd name="connsiteY4" fmla="*/ 7011 h 10006"/>
                <a:gd name="connsiteX5" fmla="*/ 5556 w 10000"/>
                <a:gd name="connsiteY5" fmla="*/ 6207 h 10006"/>
                <a:gd name="connsiteX6" fmla="*/ 7778 w 10000"/>
                <a:gd name="connsiteY6" fmla="*/ 5747 h 10006"/>
                <a:gd name="connsiteX7" fmla="*/ 8333 w 10000"/>
                <a:gd name="connsiteY7" fmla="*/ 4598 h 10006"/>
                <a:gd name="connsiteX8" fmla="*/ 6667 w 10000"/>
                <a:gd name="connsiteY8" fmla="*/ 3793 h 10006"/>
                <a:gd name="connsiteX9" fmla="*/ 6111 w 10000"/>
                <a:gd name="connsiteY9" fmla="*/ 2759 h 10006"/>
                <a:gd name="connsiteX10" fmla="*/ 7083 w 10000"/>
                <a:gd name="connsiteY10" fmla="*/ 1813 h 10006"/>
                <a:gd name="connsiteX11" fmla="*/ 9444 w 10000"/>
                <a:gd name="connsiteY11" fmla="*/ 1609 h 10006"/>
                <a:gd name="connsiteX12" fmla="*/ 10000 w 10000"/>
                <a:gd name="connsiteY12" fmla="*/ 1149 h 10006"/>
                <a:gd name="connsiteX13" fmla="*/ 9444 w 10000"/>
                <a:gd name="connsiteY13" fmla="*/ 575 h 10006"/>
                <a:gd name="connsiteX14" fmla="*/ 8889 w 10000"/>
                <a:gd name="connsiteY14" fmla="*/ 460 h 10006"/>
                <a:gd name="connsiteX15" fmla="*/ 8333 w 10000"/>
                <a:gd name="connsiteY15" fmla="*/ 345 h 10006"/>
                <a:gd name="connsiteX16" fmla="*/ 6667 w 10000"/>
                <a:gd name="connsiteY16" fmla="*/ 230 h 10006"/>
                <a:gd name="connsiteX17" fmla="*/ 6667 w 10000"/>
                <a:gd name="connsiteY17" fmla="*/ 115 h 10006"/>
                <a:gd name="connsiteX18" fmla="*/ 6111 w 10000"/>
                <a:gd name="connsiteY18" fmla="*/ 0 h 10006"/>
                <a:gd name="connsiteX19" fmla="*/ 5000 w 10000"/>
                <a:gd name="connsiteY19" fmla="*/ 0 h 10006"/>
                <a:gd name="connsiteX20" fmla="*/ 3333 w 10000"/>
                <a:gd name="connsiteY20" fmla="*/ 460 h 10006"/>
                <a:gd name="connsiteX21" fmla="*/ 2222 w 10000"/>
                <a:gd name="connsiteY21" fmla="*/ 690 h 10006"/>
                <a:gd name="connsiteX22" fmla="*/ 2222 w 10000"/>
                <a:gd name="connsiteY22" fmla="*/ 1149 h 10006"/>
                <a:gd name="connsiteX23" fmla="*/ 1667 w 10000"/>
                <a:gd name="connsiteY23" fmla="*/ 1839 h 10006"/>
                <a:gd name="connsiteX24" fmla="*/ 2778 w 10000"/>
                <a:gd name="connsiteY24" fmla="*/ 2529 h 10006"/>
                <a:gd name="connsiteX25" fmla="*/ 2222 w 10000"/>
                <a:gd name="connsiteY25" fmla="*/ 2989 h 10006"/>
                <a:gd name="connsiteX26" fmla="*/ 1667 w 10000"/>
                <a:gd name="connsiteY26" fmla="*/ 3448 h 10006"/>
                <a:gd name="connsiteX27" fmla="*/ 1111 w 10000"/>
                <a:gd name="connsiteY27" fmla="*/ 3908 h 10006"/>
                <a:gd name="connsiteX28" fmla="*/ 556 w 10000"/>
                <a:gd name="connsiteY28" fmla="*/ 4483 h 10006"/>
                <a:gd name="connsiteX29" fmla="*/ 1111 w 10000"/>
                <a:gd name="connsiteY29" fmla="*/ 5172 h 10006"/>
                <a:gd name="connsiteX30" fmla="*/ 1667 w 10000"/>
                <a:gd name="connsiteY30" fmla="*/ 5517 h 10006"/>
                <a:gd name="connsiteX31" fmla="*/ 1667 w 10000"/>
                <a:gd name="connsiteY31" fmla="*/ 5977 h 10006"/>
                <a:gd name="connsiteX32" fmla="*/ 1667 w 10000"/>
                <a:gd name="connsiteY32" fmla="*/ 6667 h 10006"/>
                <a:gd name="connsiteX33" fmla="*/ 556 w 10000"/>
                <a:gd name="connsiteY33" fmla="*/ 7356 h 10006"/>
                <a:gd name="connsiteX34" fmla="*/ 0 w 10000"/>
                <a:gd name="connsiteY34" fmla="*/ 7816 h 10006"/>
                <a:gd name="connsiteX35" fmla="*/ 0 w 10000"/>
                <a:gd name="connsiteY35" fmla="*/ 8391 h 10006"/>
                <a:gd name="connsiteX36" fmla="*/ 0 w 10000"/>
                <a:gd name="connsiteY36" fmla="*/ 8851 h 10006"/>
                <a:gd name="connsiteX37" fmla="*/ 556 w 10000"/>
                <a:gd name="connsiteY37" fmla="*/ 9080 h 10006"/>
                <a:gd name="connsiteX38" fmla="*/ 1667 w 10000"/>
                <a:gd name="connsiteY38" fmla="*/ 9310 h 10006"/>
                <a:gd name="connsiteX39" fmla="*/ 1667 w 10000"/>
                <a:gd name="connsiteY39" fmla="*/ 9770 h 10006"/>
                <a:gd name="connsiteX40" fmla="*/ 1667 w 10000"/>
                <a:gd name="connsiteY40" fmla="*/ 10000 h 10006"/>
                <a:gd name="connsiteX41" fmla="*/ 2778 w 10000"/>
                <a:gd name="connsiteY41" fmla="*/ 9885 h 10006"/>
                <a:gd name="connsiteX0" fmla="*/ 2778 w 10000"/>
                <a:gd name="connsiteY0" fmla="*/ 9885 h 10006"/>
                <a:gd name="connsiteX1" fmla="*/ 6111 w 10000"/>
                <a:gd name="connsiteY1" fmla="*/ 9310 h 10006"/>
                <a:gd name="connsiteX2" fmla="*/ 7222 w 10000"/>
                <a:gd name="connsiteY2" fmla="*/ 8391 h 10006"/>
                <a:gd name="connsiteX3" fmla="*/ 5556 w 10000"/>
                <a:gd name="connsiteY3" fmla="*/ 7471 h 10006"/>
                <a:gd name="connsiteX4" fmla="*/ 5556 w 10000"/>
                <a:gd name="connsiteY4" fmla="*/ 7011 h 10006"/>
                <a:gd name="connsiteX5" fmla="*/ 5556 w 10000"/>
                <a:gd name="connsiteY5" fmla="*/ 6207 h 10006"/>
                <a:gd name="connsiteX6" fmla="*/ 7778 w 10000"/>
                <a:gd name="connsiteY6" fmla="*/ 5747 h 10006"/>
                <a:gd name="connsiteX7" fmla="*/ 8333 w 10000"/>
                <a:gd name="connsiteY7" fmla="*/ 4598 h 10006"/>
                <a:gd name="connsiteX8" fmla="*/ 6667 w 10000"/>
                <a:gd name="connsiteY8" fmla="*/ 3793 h 10006"/>
                <a:gd name="connsiteX9" fmla="*/ 6111 w 10000"/>
                <a:gd name="connsiteY9" fmla="*/ 2759 h 10006"/>
                <a:gd name="connsiteX10" fmla="*/ 7083 w 10000"/>
                <a:gd name="connsiteY10" fmla="*/ 1813 h 10006"/>
                <a:gd name="connsiteX11" fmla="*/ 9444 w 10000"/>
                <a:gd name="connsiteY11" fmla="*/ 1609 h 10006"/>
                <a:gd name="connsiteX12" fmla="*/ 10000 w 10000"/>
                <a:gd name="connsiteY12" fmla="*/ 1149 h 10006"/>
                <a:gd name="connsiteX13" fmla="*/ 9444 w 10000"/>
                <a:gd name="connsiteY13" fmla="*/ 575 h 10006"/>
                <a:gd name="connsiteX14" fmla="*/ 8889 w 10000"/>
                <a:gd name="connsiteY14" fmla="*/ 460 h 10006"/>
                <a:gd name="connsiteX15" fmla="*/ 8333 w 10000"/>
                <a:gd name="connsiteY15" fmla="*/ 345 h 10006"/>
                <a:gd name="connsiteX16" fmla="*/ 6667 w 10000"/>
                <a:gd name="connsiteY16" fmla="*/ 230 h 10006"/>
                <a:gd name="connsiteX17" fmla="*/ 6667 w 10000"/>
                <a:gd name="connsiteY17" fmla="*/ 115 h 10006"/>
                <a:gd name="connsiteX18" fmla="*/ 6111 w 10000"/>
                <a:gd name="connsiteY18" fmla="*/ 0 h 10006"/>
                <a:gd name="connsiteX19" fmla="*/ 5000 w 10000"/>
                <a:gd name="connsiteY19" fmla="*/ 0 h 10006"/>
                <a:gd name="connsiteX20" fmla="*/ 3333 w 10000"/>
                <a:gd name="connsiteY20" fmla="*/ 460 h 10006"/>
                <a:gd name="connsiteX21" fmla="*/ 2222 w 10000"/>
                <a:gd name="connsiteY21" fmla="*/ 690 h 10006"/>
                <a:gd name="connsiteX22" fmla="*/ 2222 w 10000"/>
                <a:gd name="connsiteY22" fmla="*/ 1149 h 10006"/>
                <a:gd name="connsiteX23" fmla="*/ 1667 w 10000"/>
                <a:gd name="connsiteY23" fmla="*/ 1839 h 10006"/>
                <a:gd name="connsiteX24" fmla="*/ 2778 w 10000"/>
                <a:gd name="connsiteY24" fmla="*/ 2529 h 10006"/>
                <a:gd name="connsiteX25" fmla="*/ 2222 w 10000"/>
                <a:gd name="connsiteY25" fmla="*/ 2989 h 10006"/>
                <a:gd name="connsiteX26" fmla="*/ 1667 w 10000"/>
                <a:gd name="connsiteY26" fmla="*/ 3448 h 10006"/>
                <a:gd name="connsiteX27" fmla="*/ 1111 w 10000"/>
                <a:gd name="connsiteY27" fmla="*/ 3908 h 10006"/>
                <a:gd name="connsiteX28" fmla="*/ 556 w 10000"/>
                <a:gd name="connsiteY28" fmla="*/ 4483 h 10006"/>
                <a:gd name="connsiteX29" fmla="*/ 1111 w 10000"/>
                <a:gd name="connsiteY29" fmla="*/ 5172 h 10006"/>
                <a:gd name="connsiteX30" fmla="*/ 1667 w 10000"/>
                <a:gd name="connsiteY30" fmla="*/ 5517 h 10006"/>
                <a:gd name="connsiteX31" fmla="*/ 1667 w 10000"/>
                <a:gd name="connsiteY31" fmla="*/ 5977 h 10006"/>
                <a:gd name="connsiteX32" fmla="*/ 1667 w 10000"/>
                <a:gd name="connsiteY32" fmla="*/ 6667 h 10006"/>
                <a:gd name="connsiteX33" fmla="*/ 556 w 10000"/>
                <a:gd name="connsiteY33" fmla="*/ 7356 h 10006"/>
                <a:gd name="connsiteX34" fmla="*/ 0 w 10000"/>
                <a:gd name="connsiteY34" fmla="*/ 7816 h 10006"/>
                <a:gd name="connsiteX35" fmla="*/ 0 w 10000"/>
                <a:gd name="connsiteY35" fmla="*/ 8391 h 10006"/>
                <a:gd name="connsiteX36" fmla="*/ 0 w 10000"/>
                <a:gd name="connsiteY36" fmla="*/ 8851 h 10006"/>
                <a:gd name="connsiteX37" fmla="*/ 556 w 10000"/>
                <a:gd name="connsiteY37" fmla="*/ 9080 h 10006"/>
                <a:gd name="connsiteX38" fmla="*/ 1667 w 10000"/>
                <a:gd name="connsiteY38" fmla="*/ 9310 h 10006"/>
                <a:gd name="connsiteX39" fmla="*/ 1667 w 10000"/>
                <a:gd name="connsiteY39" fmla="*/ 10000 h 10006"/>
                <a:gd name="connsiteX40" fmla="*/ 2778 w 10000"/>
                <a:gd name="connsiteY40" fmla="*/ 9885 h 10006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708 w 10041"/>
                <a:gd name="connsiteY17" fmla="*/ 153 h 10038"/>
                <a:gd name="connsiteX18" fmla="*/ 6152 w 10041"/>
                <a:gd name="connsiteY18" fmla="*/ 38 h 10038"/>
                <a:gd name="connsiteX19" fmla="*/ 5041 w 10041"/>
                <a:gd name="connsiteY19" fmla="*/ 38 h 10038"/>
                <a:gd name="connsiteX20" fmla="*/ 3374 w 10041"/>
                <a:gd name="connsiteY20" fmla="*/ 498 h 10038"/>
                <a:gd name="connsiteX21" fmla="*/ 2263 w 10041"/>
                <a:gd name="connsiteY21" fmla="*/ 728 h 10038"/>
                <a:gd name="connsiteX22" fmla="*/ 2263 w 10041"/>
                <a:gd name="connsiteY22" fmla="*/ 1187 h 10038"/>
                <a:gd name="connsiteX23" fmla="*/ 1708 w 10041"/>
                <a:gd name="connsiteY23" fmla="*/ 1877 h 10038"/>
                <a:gd name="connsiteX24" fmla="*/ 2819 w 10041"/>
                <a:gd name="connsiteY24" fmla="*/ 2567 h 10038"/>
                <a:gd name="connsiteX25" fmla="*/ 2263 w 10041"/>
                <a:gd name="connsiteY25" fmla="*/ 3027 h 10038"/>
                <a:gd name="connsiteX26" fmla="*/ 1708 w 10041"/>
                <a:gd name="connsiteY26" fmla="*/ 3486 h 10038"/>
                <a:gd name="connsiteX27" fmla="*/ 1152 w 10041"/>
                <a:gd name="connsiteY27" fmla="*/ 3946 h 10038"/>
                <a:gd name="connsiteX28" fmla="*/ 597 w 10041"/>
                <a:gd name="connsiteY28" fmla="*/ 4521 h 10038"/>
                <a:gd name="connsiteX29" fmla="*/ 1152 w 10041"/>
                <a:gd name="connsiteY29" fmla="*/ 5210 h 10038"/>
                <a:gd name="connsiteX30" fmla="*/ 1708 w 10041"/>
                <a:gd name="connsiteY30" fmla="*/ 5555 h 10038"/>
                <a:gd name="connsiteX31" fmla="*/ 1708 w 10041"/>
                <a:gd name="connsiteY31" fmla="*/ 6015 h 10038"/>
                <a:gd name="connsiteX32" fmla="*/ 1708 w 10041"/>
                <a:gd name="connsiteY32" fmla="*/ 6705 h 10038"/>
                <a:gd name="connsiteX33" fmla="*/ 597 w 10041"/>
                <a:gd name="connsiteY33" fmla="*/ 7394 h 10038"/>
                <a:gd name="connsiteX34" fmla="*/ 41 w 10041"/>
                <a:gd name="connsiteY34" fmla="*/ 7854 h 10038"/>
                <a:gd name="connsiteX35" fmla="*/ 41 w 10041"/>
                <a:gd name="connsiteY35" fmla="*/ 8429 h 10038"/>
                <a:gd name="connsiteX36" fmla="*/ 41 w 10041"/>
                <a:gd name="connsiteY36" fmla="*/ 8889 h 10038"/>
                <a:gd name="connsiteX37" fmla="*/ 597 w 10041"/>
                <a:gd name="connsiteY37" fmla="*/ 9118 h 10038"/>
                <a:gd name="connsiteX38" fmla="*/ 1708 w 10041"/>
                <a:gd name="connsiteY38" fmla="*/ 9348 h 10038"/>
                <a:gd name="connsiteX39" fmla="*/ 1708 w 10041"/>
                <a:gd name="connsiteY39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708 w 10041"/>
                <a:gd name="connsiteY17" fmla="*/ 153 h 10038"/>
                <a:gd name="connsiteX18" fmla="*/ 6152 w 10041"/>
                <a:gd name="connsiteY18" fmla="*/ 38 h 10038"/>
                <a:gd name="connsiteX19" fmla="*/ 5041 w 10041"/>
                <a:gd name="connsiteY19" fmla="*/ 38 h 10038"/>
                <a:gd name="connsiteX20" fmla="*/ 3374 w 10041"/>
                <a:gd name="connsiteY20" fmla="*/ 498 h 10038"/>
                <a:gd name="connsiteX21" fmla="*/ 2263 w 10041"/>
                <a:gd name="connsiteY21" fmla="*/ 728 h 10038"/>
                <a:gd name="connsiteX22" fmla="*/ 2263 w 10041"/>
                <a:gd name="connsiteY22" fmla="*/ 1187 h 10038"/>
                <a:gd name="connsiteX23" fmla="*/ 1708 w 10041"/>
                <a:gd name="connsiteY23" fmla="*/ 1877 h 10038"/>
                <a:gd name="connsiteX24" fmla="*/ 2819 w 10041"/>
                <a:gd name="connsiteY24" fmla="*/ 2567 h 10038"/>
                <a:gd name="connsiteX25" fmla="*/ 2263 w 10041"/>
                <a:gd name="connsiteY25" fmla="*/ 3027 h 10038"/>
                <a:gd name="connsiteX26" fmla="*/ 1708 w 10041"/>
                <a:gd name="connsiteY26" fmla="*/ 3486 h 10038"/>
                <a:gd name="connsiteX27" fmla="*/ 1152 w 10041"/>
                <a:gd name="connsiteY27" fmla="*/ 3946 h 10038"/>
                <a:gd name="connsiteX28" fmla="*/ 597 w 10041"/>
                <a:gd name="connsiteY28" fmla="*/ 4521 h 10038"/>
                <a:gd name="connsiteX29" fmla="*/ 1152 w 10041"/>
                <a:gd name="connsiteY29" fmla="*/ 5210 h 10038"/>
                <a:gd name="connsiteX30" fmla="*/ 1708 w 10041"/>
                <a:gd name="connsiteY30" fmla="*/ 5555 h 10038"/>
                <a:gd name="connsiteX31" fmla="*/ 1708 w 10041"/>
                <a:gd name="connsiteY31" fmla="*/ 6015 h 10038"/>
                <a:gd name="connsiteX32" fmla="*/ 1708 w 10041"/>
                <a:gd name="connsiteY32" fmla="*/ 6705 h 10038"/>
                <a:gd name="connsiteX33" fmla="*/ 597 w 10041"/>
                <a:gd name="connsiteY33" fmla="*/ 7394 h 10038"/>
                <a:gd name="connsiteX34" fmla="*/ 41 w 10041"/>
                <a:gd name="connsiteY34" fmla="*/ 7854 h 10038"/>
                <a:gd name="connsiteX35" fmla="*/ 41 w 10041"/>
                <a:gd name="connsiteY35" fmla="*/ 8429 h 10038"/>
                <a:gd name="connsiteX36" fmla="*/ 41 w 10041"/>
                <a:gd name="connsiteY36" fmla="*/ 8889 h 10038"/>
                <a:gd name="connsiteX37" fmla="*/ 597 w 10041"/>
                <a:gd name="connsiteY37" fmla="*/ 9118 h 10038"/>
                <a:gd name="connsiteX38" fmla="*/ 1708 w 10041"/>
                <a:gd name="connsiteY38" fmla="*/ 9348 h 10038"/>
                <a:gd name="connsiteX39" fmla="*/ 1708 w 10041"/>
                <a:gd name="connsiteY39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041" h="10038">
                  <a:moveTo>
                    <a:pt x="1708" y="10038"/>
                  </a:moveTo>
                  <a:cubicBezTo>
                    <a:pt x="2449" y="10038"/>
                    <a:pt x="5782" y="9654"/>
                    <a:pt x="6152" y="9348"/>
                  </a:cubicBezTo>
                  <a:lnTo>
                    <a:pt x="7263" y="8429"/>
                  </a:lnTo>
                  <a:cubicBezTo>
                    <a:pt x="7633" y="8123"/>
                    <a:pt x="5699" y="7742"/>
                    <a:pt x="5597" y="7509"/>
                  </a:cubicBezTo>
                  <a:cubicBezTo>
                    <a:pt x="5495" y="7276"/>
                    <a:pt x="6652" y="7244"/>
                    <a:pt x="6652" y="7033"/>
                  </a:cubicBezTo>
                  <a:cubicBezTo>
                    <a:pt x="6652" y="6822"/>
                    <a:pt x="5403" y="6453"/>
                    <a:pt x="5597" y="6245"/>
                  </a:cubicBezTo>
                  <a:cubicBezTo>
                    <a:pt x="5792" y="6037"/>
                    <a:pt x="7356" y="6053"/>
                    <a:pt x="7819" y="5785"/>
                  </a:cubicBezTo>
                  <a:cubicBezTo>
                    <a:pt x="8282" y="5517"/>
                    <a:pt x="8559" y="4962"/>
                    <a:pt x="8374" y="4636"/>
                  </a:cubicBezTo>
                  <a:cubicBezTo>
                    <a:pt x="8189" y="4310"/>
                    <a:pt x="7078" y="4137"/>
                    <a:pt x="6708" y="3831"/>
                  </a:cubicBezTo>
                  <a:cubicBezTo>
                    <a:pt x="6338" y="3525"/>
                    <a:pt x="6083" y="3127"/>
                    <a:pt x="6152" y="2797"/>
                  </a:cubicBezTo>
                  <a:cubicBezTo>
                    <a:pt x="6221" y="2467"/>
                    <a:pt x="6569" y="2043"/>
                    <a:pt x="7124" y="1851"/>
                  </a:cubicBezTo>
                  <a:cubicBezTo>
                    <a:pt x="7680" y="1659"/>
                    <a:pt x="8999" y="1758"/>
                    <a:pt x="9485" y="1647"/>
                  </a:cubicBezTo>
                  <a:cubicBezTo>
                    <a:pt x="9971" y="1536"/>
                    <a:pt x="10041" y="1359"/>
                    <a:pt x="10041" y="1187"/>
                  </a:cubicBezTo>
                  <a:cubicBezTo>
                    <a:pt x="10041" y="1015"/>
                    <a:pt x="9763" y="747"/>
                    <a:pt x="9485" y="613"/>
                  </a:cubicBezTo>
                  <a:cubicBezTo>
                    <a:pt x="9207" y="479"/>
                    <a:pt x="8837" y="440"/>
                    <a:pt x="8374" y="383"/>
                  </a:cubicBezTo>
                  <a:cubicBezTo>
                    <a:pt x="8004" y="345"/>
                    <a:pt x="7078" y="325"/>
                    <a:pt x="6708" y="268"/>
                  </a:cubicBezTo>
                  <a:cubicBezTo>
                    <a:pt x="6338" y="211"/>
                    <a:pt x="6430" y="76"/>
                    <a:pt x="6152" y="38"/>
                  </a:cubicBezTo>
                  <a:cubicBezTo>
                    <a:pt x="5874" y="19"/>
                    <a:pt x="5504" y="-39"/>
                    <a:pt x="5041" y="38"/>
                  </a:cubicBezTo>
                  <a:cubicBezTo>
                    <a:pt x="4578" y="115"/>
                    <a:pt x="3837" y="383"/>
                    <a:pt x="3374" y="498"/>
                  </a:cubicBezTo>
                  <a:cubicBezTo>
                    <a:pt x="2911" y="613"/>
                    <a:pt x="2448" y="613"/>
                    <a:pt x="2263" y="728"/>
                  </a:cubicBezTo>
                  <a:cubicBezTo>
                    <a:pt x="2078" y="843"/>
                    <a:pt x="2356" y="996"/>
                    <a:pt x="2263" y="1187"/>
                  </a:cubicBezTo>
                  <a:cubicBezTo>
                    <a:pt x="2171" y="1379"/>
                    <a:pt x="1615" y="1647"/>
                    <a:pt x="1708" y="1877"/>
                  </a:cubicBezTo>
                  <a:cubicBezTo>
                    <a:pt x="1801" y="2107"/>
                    <a:pt x="2727" y="2375"/>
                    <a:pt x="2819" y="2567"/>
                  </a:cubicBezTo>
                  <a:cubicBezTo>
                    <a:pt x="2912" y="2759"/>
                    <a:pt x="2448" y="2874"/>
                    <a:pt x="2263" y="3027"/>
                  </a:cubicBezTo>
                  <a:lnTo>
                    <a:pt x="1708" y="3486"/>
                  </a:lnTo>
                  <a:cubicBezTo>
                    <a:pt x="1523" y="3639"/>
                    <a:pt x="1337" y="3774"/>
                    <a:pt x="1152" y="3946"/>
                  </a:cubicBezTo>
                  <a:cubicBezTo>
                    <a:pt x="967" y="4118"/>
                    <a:pt x="597" y="4310"/>
                    <a:pt x="597" y="4521"/>
                  </a:cubicBezTo>
                  <a:cubicBezTo>
                    <a:pt x="597" y="4732"/>
                    <a:pt x="967" y="5038"/>
                    <a:pt x="1152" y="5210"/>
                  </a:cubicBezTo>
                  <a:cubicBezTo>
                    <a:pt x="1337" y="5382"/>
                    <a:pt x="1615" y="5421"/>
                    <a:pt x="1708" y="5555"/>
                  </a:cubicBezTo>
                  <a:cubicBezTo>
                    <a:pt x="1801" y="5689"/>
                    <a:pt x="1708" y="5823"/>
                    <a:pt x="1708" y="6015"/>
                  </a:cubicBezTo>
                  <a:cubicBezTo>
                    <a:pt x="1708" y="6207"/>
                    <a:pt x="1893" y="6475"/>
                    <a:pt x="1708" y="6705"/>
                  </a:cubicBezTo>
                  <a:cubicBezTo>
                    <a:pt x="1523" y="6935"/>
                    <a:pt x="875" y="7203"/>
                    <a:pt x="597" y="7394"/>
                  </a:cubicBezTo>
                  <a:cubicBezTo>
                    <a:pt x="319" y="7586"/>
                    <a:pt x="134" y="7682"/>
                    <a:pt x="41" y="7854"/>
                  </a:cubicBezTo>
                  <a:cubicBezTo>
                    <a:pt x="-52" y="8026"/>
                    <a:pt x="41" y="8257"/>
                    <a:pt x="41" y="8429"/>
                  </a:cubicBezTo>
                  <a:cubicBezTo>
                    <a:pt x="41" y="8601"/>
                    <a:pt x="-52" y="8774"/>
                    <a:pt x="41" y="8889"/>
                  </a:cubicBezTo>
                  <a:cubicBezTo>
                    <a:pt x="134" y="9004"/>
                    <a:pt x="319" y="9042"/>
                    <a:pt x="597" y="9118"/>
                  </a:cubicBezTo>
                  <a:cubicBezTo>
                    <a:pt x="875" y="9194"/>
                    <a:pt x="1523" y="9195"/>
                    <a:pt x="1708" y="9348"/>
                  </a:cubicBezTo>
                  <a:cubicBezTo>
                    <a:pt x="1893" y="9501"/>
                    <a:pt x="967" y="10038"/>
                    <a:pt x="1708" y="1003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Text Box 39">
              <a:extLst>
                <a:ext uri="{FF2B5EF4-FFF2-40B4-BE49-F238E27FC236}">
                  <a16:creationId xmlns:a16="http://schemas.microsoft.com/office/drawing/2014/main" id="{BF90E52A-8649-47C0-952A-063FF249B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1064264" y="2942341"/>
              <a:ext cx="3863975" cy="7082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Semiconductors</a:t>
              </a:r>
            </a:p>
          </p:txBody>
        </p:sp>
        <p:sp>
          <p:nvSpPr>
            <p:cNvPr id="8" name="Freeform 35">
              <a:extLst>
                <a:ext uri="{FF2B5EF4-FFF2-40B4-BE49-F238E27FC236}">
                  <a16:creationId xmlns:a16="http://schemas.microsoft.com/office/drawing/2014/main" id="{137E4B19-ABED-4547-AD61-43765998E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2424" y="138113"/>
              <a:ext cx="1655812" cy="6589714"/>
            </a:xfrm>
            <a:custGeom>
              <a:avLst/>
              <a:gdLst>
                <a:gd name="T0" fmla="*/ 929 w 1025"/>
                <a:gd name="T1" fmla="*/ 48 h 4128"/>
                <a:gd name="T2" fmla="*/ 737 w 1025"/>
                <a:gd name="T3" fmla="*/ 0 h 4128"/>
                <a:gd name="T4" fmla="*/ 641 w 1025"/>
                <a:gd name="T5" fmla="*/ 192 h 4128"/>
                <a:gd name="T6" fmla="*/ 545 w 1025"/>
                <a:gd name="T7" fmla="*/ 240 h 4128"/>
                <a:gd name="T8" fmla="*/ 257 w 1025"/>
                <a:gd name="T9" fmla="*/ 192 h 4128"/>
                <a:gd name="T10" fmla="*/ 257 w 1025"/>
                <a:gd name="T11" fmla="*/ 384 h 4128"/>
                <a:gd name="T12" fmla="*/ 353 w 1025"/>
                <a:gd name="T13" fmla="*/ 528 h 4128"/>
                <a:gd name="T14" fmla="*/ 305 w 1025"/>
                <a:gd name="T15" fmla="*/ 672 h 4128"/>
                <a:gd name="T16" fmla="*/ 162 w 1025"/>
                <a:gd name="T17" fmla="*/ 647 h 4128"/>
                <a:gd name="T18" fmla="*/ 334 w 1025"/>
                <a:gd name="T19" fmla="*/ 801 h 4128"/>
                <a:gd name="T20" fmla="*/ 299 w 1025"/>
                <a:gd name="T21" fmla="*/ 911 h 4128"/>
                <a:gd name="T22" fmla="*/ 330 w 1025"/>
                <a:gd name="T23" fmla="*/ 1197 h 4128"/>
                <a:gd name="T24" fmla="*/ 305 w 1025"/>
                <a:gd name="T25" fmla="*/ 1392 h 4128"/>
                <a:gd name="T26" fmla="*/ 171 w 1025"/>
                <a:gd name="T27" fmla="*/ 1702 h 4128"/>
                <a:gd name="T28" fmla="*/ 0 w 1025"/>
                <a:gd name="T29" fmla="*/ 1786 h 4128"/>
                <a:gd name="T30" fmla="*/ 209 w 1025"/>
                <a:gd name="T31" fmla="*/ 2208 h 4128"/>
                <a:gd name="T32" fmla="*/ 120 w 1025"/>
                <a:gd name="T33" fmla="*/ 2319 h 4128"/>
                <a:gd name="T34" fmla="*/ 209 w 1025"/>
                <a:gd name="T35" fmla="*/ 2400 h 4128"/>
                <a:gd name="T36" fmla="*/ 209 w 1025"/>
                <a:gd name="T37" fmla="*/ 2544 h 4128"/>
                <a:gd name="T38" fmla="*/ 353 w 1025"/>
                <a:gd name="T39" fmla="*/ 2736 h 4128"/>
                <a:gd name="T40" fmla="*/ 401 w 1025"/>
                <a:gd name="T41" fmla="*/ 2832 h 4128"/>
                <a:gd name="T42" fmla="*/ 497 w 1025"/>
                <a:gd name="T43" fmla="*/ 2928 h 4128"/>
                <a:gd name="T44" fmla="*/ 305 w 1025"/>
                <a:gd name="T45" fmla="*/ 3168 h 4128"/>
                <a:gd name="T46" fmla="*/ 83 w 1025"/>
                <a:gd name="T47" fmla="*/ 3210 h 4128"/>
                <a:gd name="T48" fmla="*/ 27 w 1025"/>
                <a:gd name="T49" fmla="*/ 3550 h 4128"/>
                <a:gd name="T50" fmla="*/ 65 w 1025"/>
                <a:gd name="T51" fmla="*/ 3840 h 4128"/>
                <a:gd name="T52" fmla="*/ 257 w 1025"/>
                <a:gd name="T53" fmla="*/ 3936 h 4128"/>
                <a:gd name="T54" fmla="*/ 257 w 1025"/>
                <a:gd name="T55" fmla="*/ 4080 h 4128"/>
                <a:gd name="T56" fmla="*/ 449 w 1025"/>
                <a:gd name="T57" fmla="*/ 4128 h 4128"/>
                <a:gd name="T58" fmla="*/ 641 w 1025"/>
                <a:gd name="T59" fmla="*/ 4128 h 4128"/>
                <a:gd name="T60" fmla="*/ 833 w 1025"/>
                <a:gd name="T61" fmla="*/ 4128 h 4128"/>
                <a:gd name="T62" fmla="*/ 881 w 1025"/>
                <a:gd name="T63" fmla="*/ 4032 h 4128"/>
                <a:gd name="T64" fmla="*/ 929 w 1025"/>
                <a:gd name="T65" fmla="*/ 3840 h 4128"/>
                <a:gd name="T66" fmla="*/ 881 w 1025"/>
                <a:gd name="T67" fmla="*/ 3552 h 4128"/>
                <a:gd name="T68" fmla="*/ 785 w 1025"/>
                <a:gd name="T69" fmla="*/ 3216 h 4128"/>
                <a:gd name="T70" fmla="*/ 785 w 1025"/>
                <a:gd name="T71" fmla="*/ 3024 h 4128"/>
                <a:gd name="T72" fmla="*/ 833 w 1025"/>
                <a:gd name="T73" fmla="*/ 2880 h 4128"/>
                <a:gd name="T74" fmla="*/ 929 w 1025"/>
                <a:gd name="T75" fmla="*/ 2736 h 4128"/>
                <a:gd name="T76" fmla="*/ 929 w 1025"/>
                <a:gd name="T77" fmla="*/ 2496 h 4128"/>
                <a:gd name="T78" fmla="*/ 929 w 1025"/>
                <a:gd name="T79" fmla="*/ 2304 h 4128"/>
                <a:gd name="T80" fmla="*/ 833 w 1025"/>
                <a:gd name="T81" fmla="*/ 2064 h 4128"/>
                <a:gd name="T82" fmla="*/ 833 w 1025"/>
                <a:gd name="T83" fmla="*/ 1920 h 4128"/>
                <a:gd name="T84" fmla="*/ 881 w 1025"/>
                <a:gd name="T85" fmla="*/ 1776 h 4128"/>
                <a:gd name="T86" fmla="*/ 881 w 1025"/>
                <a:gd name="T87" fmla="*/ 1680 h 4128"/>
                <a:gd name="T88" fmla="*/ 929 w 1025"/>
                <a:gd name="T89" fmla="*/ 1440 h 4128"/>
                <a:gd name="T90" fmla="*/ 929 w 1025"/>
                <a:gd name="T91" fmla="*/ 1248 h 4128"/>
                <a:gd name="T92" fmla="*/ 881 w 1025"/>
                <a:gd name="T93" fmla="*/ 1056 h 4128"/>
                <a:gd name="T94" fmla="*/ 929 w 1025"/>
                <a:gd name="T95" fmla="*/ 1008 h 4128"/>
                <a:gd name="T96" fmla="*/ 1025 w 1025"/>
                <a:gd name="T97" fmla="*/ 816 h 4128"/>
                <a:gd name="T98" fmla="*/ 977 w 1025"/>
                <a:gd name="T99" fmla="*/ 624 h 4128"/>
                <a:gd name="T100" fmla="*/ 929 w 1025"/>
                <a:gd name="T101" fmla="*/ 384 h 4128"/>
                <a:gd name="T102" fmla="*/ 881 w 1025"/>
                <a:gd name="T103" fmla="*/ 288 h 4128"/>
                <a:gd name="T104" fmla="*/ 929 w 1025"/>
                <a:gd name="T105" fmla="*/ 144 h 4128"/>
                <a:gd name="T106" fmla="*/ 929 w 1025"/>
                <a:gd name="T107" fmla="*/ 48 h 4128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364 h 10015"/>
                <a:gd name="connsiteX52" fmla="*/ 9065 w 10002"/>
                <a:gd name="connsiteY52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364 h 10015"/>
                <a:gd name="connsiteX52" fmla="*/ 9065 w 10002"/>
                <a:gd name="connsiteY52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32"/>
                <a:gd name="connsiteX1" fmla="*/ 7192 w 10020"/>
                <a:gd name="connsiteY1" fmla="*/ 15 h 10032"/>
                <a:gd name="connsiteX2" fmla="*/ 6256 w 10020"/>
                <a:gd name="connsiteY2" fmla="*/ 480 h 10032"/>
                <a:gd name="connsiteX3" fmla="*/ 5319 w 10020"/>
                <a:gd name="connsiteY3" fmla="*/ 596 h 10032"/>
                <a:gd name="connsiteX4" fmla="*/ 2509 w 10020"/>
                <a:gd name="connsiteY4" fmla="*/ 480 h 10032"/>
                <a:gd name="connsiteX5" fmla="*/ 2509 w 10020"/>
                <a:gd name="connsiteY5" fmla="*/ 945 h 10032"/>
                <a:gd name="connsiteX6" fmla="*/ 3446 w 10020"/>
                <a:gd name="connsiteY6" fmla="*/ 1294 h 10032"/>
                <a:gd name="connsiteX7" fmla="*/ 2978 w 10020"/>
                <a:gd name="connsiteY7" fmla="*/ 1643 h 10032"/>
                <a:gd name="connsiteX8" fmla="*/ 3261 w 10020"/>
                <a:gd name="connsiteY8" fmla="*/ 1955 h 10032"/>
                <a:gd name="connsiteX9" fmla="*/ 2919 w 10020"/>
                <a:gd name="connsiteY9" fmla="*/ 2222 h 10032"/>
                <a:gd name="connsiteX10" fmla="*/ 3222 w 10020"/>
                <a:gd name="connsiteY10" fmla="*/ 2915 h 10032"/>
                <a:gd name="connsiteX11" fmla="*/ 2978 w 10020"/>
                <a:gd name="connsiteY11" fmla="*/ 3387 h 10032"/>
                <a:gd name="connsiteX12" fmla="*/ 1670 w 10020"/>
                <a:gd name="connsiteY12" fmla="*/ 4138 h 10032"/>
                <a:gd name="connsiteX13" fmla="*/ 2 w 10020"/>
                <a:gd name="connsiteY13" fmla="*/ 4342 h 10032"/>
                <a:gd name="connsiteX14" fmla="*/ 2041 w 10020"/>
                <a:gd name="connsiteY14" fmla="*/ 5364 h 10032"/>
                <a:gd name="connsiteX15" fmla="*/ 1173 w 10020"/>
                <a:gd name="connsiteY15" fmla="*/ 5633 h 10032"/>
                <a:gd name="connsiteX16" fmla="*/ 2041 w 10020"/>
                <a:gd name="connsiteY16" fmla="*/ 5829 h 10032"/>
                <a:gd name="connsiteX17" fmla="*/ 2041 w 10020"/>
                <a:gd name="connsiteY17" fmla="*/ 6178 h 10032"/>
                <a:gd name="connsiteX18" fmla="*/ 3446 w 10020"/>
                <a:gd name="connsiteY18" fmla="*/ 6643 h 10032"/>
                <a:gd name="connsiteX19" fmla="*/ 3914 w 10020"/>
                <a:gd name="connsiteY19" fmla="*/ 6875 h 10032"/>
                <a:gd name="connsiteX20" fmla="*/ 2752 w 10020"/>
                <a:gd name="connsiteY20" fmla="*/ 7156 h 10032"/>
                <a:gd name="connsiteX21" fmla="*/ 2978 w 10020"/>
                <a:gd name="connsiteY21" fmla="*/ 7689 h 10032"/>
                <a:gd name="connsiteX22" fmla="*/ 812 w 10020"/>
                <a:gd name="connsiteY22" fmla="*/ 7791 h 10032"/>
                <a:gd name="connsiteX23" fmla="*/ 265 w 10020"/>
                <a:gd name="connsiteY23" fmla="*/ 8615 h 10032"/>
                <a:gd name="connsiteX24" fmla="*/ 636 w 10020"/>
                <a:gd name="connsiteY24" fmla="*/ 9317 h 10032"/>
                <a:gd name="connsiteX25" fmla="*/ 2509 w 10020"/>
                <a:gd name="connsiteY25" fmla="*/ 9550 h 10032"/>
                <a:gd name="connsiteX26" fmla="*/ 2509 w 10020"/>
                <a:gd name="connsiteY26" fmla="*/ 9899 h 10032"/>
                <a:gd name="connsiteX27" fmla="*/ 4382 w 10020"/>
                <a:gd name="connsiteY27" fmla="*/ 10015 h 10032"/>
                <a:gd name="connsiteX28" fmla="*/ 6256 w 10020"/>
                <a:gd name="connsiteY28" fmla="*/ 10015 h 10032"/>
                <a:gd name="connsiteX29" fmla="*/ 8129 w 10020"/>
                <a:gd name="connsiteY29" fmla="*/ 10015 h 10032"/>
                <a:gd name="connsiteX30" fmla="*/ 8597 w 10020"/>
                <a:gd name="connsiteY30" fmla="*/ 9782 h 10032"/>
                <a:gd name="connsiteX31" fmla="*/ 9065 w 10020"/>
                <a:gd name="connsiteY31" fmla="*/ 9317 h 10032"/>
                <a:gd name="connsiteX32" fmla="*/ 8597 w 10020"/>
                <a:gd name="connsiteY32" fmla="*/ 8620 h 10032"/>
                <a:gd name="connsiteX33" fmla="*/ 7661 w 10020"/>
                <a:gd name="connsiteY33" fmla="*/ 7806 h 10032"/>
                <a:gd name="connsiteX34" fmla="*/ 7661 w 10020"/>
                <a:gd name="connsiteY34" fmla="*/ 7341 h 10032"/>
                <a:gd name="connsiteX35" fmla="*/ 8129 w 10020"/>
                <a:gd name="connsiteY35" fmla="*/ 6992 h 10032"/>
                <a:gd name="connsiteX36" fmla="*/ 9065 w 10020"/>
                <a:gd name="connsiteY36" fmla="*/ 6643 h 10032"/>
                <a:gd name="connsiteX37" fmla="*/ 9065 w 10020"/>
                <a:gd name="connsiteY37" fmla="*/ 6062 h 10032"/>
                <a:gd name="connsiteX38" fmla="*/ 9065 w 10020"/>
                <a:gd name="connsiteY38" fmla="*/ 5596 h 10032"/>
                <a:gd name="connsiteX39" fmla="*/ 8129 w 10020"/>
                <a:gd name="connsiteY39" fmla="*/ 5015 h 10032"/>
                <a:gd name="connsiteX40" fmla="*/ 8129 w 10020"/>
                <a:gd name="connsiteY40" fmla="*/ 4666 h 10032"/>
                <a:gd name="connsiteX41" fmla="*/ 8597 w 10020"/>
                <a:gd name="connsiteY41" fmla="*/ 4317 h 10032"/>
                <a:gd name="connsiteX42" fmla="*/ 8597 w 10020"/>
                <a:gd name="connsiteY42" fmla="*/ 4085 h 10032"/>
                <a:gd name="connsiteX43" fmla="*/ 9065 w 10020"/>
                <a:gd name="connsiteY43" fmla="*/ 3503 h 10032"/>
                <a:gd name="connsiteX44" fmla="*/ 9065 w 10020"/>
                <a:gd name="connsiteY44" fmla="*/ 3038 h 10032"/>
                <a:gd name="connsiteX45" fmla="*/ 8597 w 10020"/>
                <a:gd name="connsiteY45" fmla="*/ 2573 h 10032"/>
                <a:gd name="connsiteX46" fmla="*/ 9065 w 10020"/>
                <a:gd name="connsiteY46" fmla="*/ 2457 h 10032"/>
                <a:gd name="connsiteX47" fmla="*/ 10002 w 10020"/>
                <a:gd name="connsiteY47" fmla="*/ 1992 h 10032"/>
                <a:gd name="connsiteX48" fmla="*/ 9534 w 10020"/>
                <a:gd name="connsiteY48" fmla="*/ 1527 h 10032"/>
                <a:gd name="connsiteX49" fmla="*/ 9065 w 10020"/>
                <a:gd name="connsiteY49" fmla="*/ 945 h 10032"/>
                <a:gd name="connsiteX50" fmla="*/ 8597 w 10020"/>
                <a:gd name="connsiteY50" fmla="*/ 713 h 10032"/>
                <a:gd name="connsiteX51" fmla="*/ 9065 w 10020"/>
                <a:gd name="connsiteY51" fmla="*/ 131 h 10032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19"/>
                <a:gd name="connsiteY0" fmla="*/ 131 h 10049"/>
                <a:gd name="connsiteX1" fmla="*/ 7192 w 10019"/>
                <a:gd name="connsiteY1" fmla="*/ 15 h 10049"/>
                <a:gd name="connsiteX2" fmla="*/ 6256 w 10019"/>
                <a:gd name="connsiteY2" fmla="*/ 480 h 10049"/>
                <a:gd name="connsiteX3" fmla="*/ 5319 w 10019"/>
                <a:gd name="connsiteY3" fmla="*/ 596 h 10049"/>
                <a:gd name="connsiteX4" fmla="*/ 2509 w 10019"/>
                <a:gd name="connsiteY4" fmla="*/ 480 h 10049"/>
                <a:gd name="connsiteX5" fmla="*/ 2509 w 10019"/>
                <a:gd name="connsiteY5" fmla="*/ 945 h 10049"/>
                <a:gd name="connsiteX6" fmla="*/ 3446 w 10019"/>
                <a:gd name="connsiteY6" fmla="*/ 1294 h 10049"/>
                <a:gd name="connsiteX7" fmla="*/ 2978 w 10019"/>
                <a:gd name="connsiteY7" fmla="*/ 1643 h 10049"/>
                <a:gd name="connsiteX8" fmla="*/ 3261 w 10019"/>
                <a:gd name="connsiteY8" fmla="*/ 1955 h 10049"/>
                <a:gd name="connsiteX9" fmla="*/ 2919 w 10019"/>
                <a:gd name="connsiteY9" fmla="*/ 2222 h 10049"/>
                <a:gd name="connsiteX10" fmla="*/ 3222 w 10019"/>
                <a:gd name="connsiteY10" fmla="*/ 2915 h 10049"/>
                <a:gd name="connsiteX11" fmla="*/ 2978 w 10019"/>
                <a:gd name="connsiteY11" fmla="*/ 3387 h 10049"/>
                <a:gd name="connsiteX12" fmla="*/ 1670 w 10019"/>
                <a:gd name="connsiteY12" fmla="*/ 4138 h 10049"/>
                <a:gd name="connsiteX13" fmla="*/ 2 w 10019"/>
                <a:gd name="connsiteY13" fmla="*/ 4342 h 10049"/>
                <a:gd name="connsiteX14" fmla="*/ 2041 w 10019"/>
                <a:gd name="connsiteY14" fmla="*/ 5364 h 10049"/>
                <a:gd name="connsiteX15" fmla="*/ 1173 w 10019"/>
                <a:gd name="connsiteY15" fmla="*/ 5633 h 10049"/>
                <a:gd name="connsiteX16" fmla="*/ 2041 w 10019"/>
                <a:gd name="connsiteY16" fmla="*/ 5829 h 10049"/>
                <a:gd name="connsiteX17" fmla="*/ 2041 w 10019"/>
                <a:gd name="connsiteY17" fmla="*/ 6178 h 10049"/>
                <a:gd name="connsiteX18" fmla="*/ 3914 w 10019"/>
                <a:gd name="connsiteY18" fmla="*/ 6875 h 10049"/>
                <a:gd name="connsiteX19" fmla="*/ 2752 w 10019"/>
                <a:gd name="connsiteY19" fmla="*/ 7156 h 10049"/>
                <a:gd name="connsiteX20" fmla="*/ 2978 w 10019"/>
                <a:gd name="connsiteY20" fmla="*/ 7689 h 10049"/>
                <a:gd name="connsiteX21" fmla="*/ 812 w 10019"/>
                <a:gd name="connsiteY21" fmla="*/ 7791 h 10049"/>
                <a:gd name="connsiteX22" fmla="*/ 265 w 10019"/>
                <a:gd name="connsiteY22" fmla="*/ 8615 h 10049"/>
                <a:gd name="connsiteX23" fmla="*/ 636 w 10019"/>
                <a:gd name="connsiteY23" fmla="*/ 9317 h 10049"/>
                <a:gd name="connsiteX24" fmla="*/ 2509 w 10019"/>
                <a:gd name="connsiteY24" fmla="*/ 9550 h 10049"/>
                <a:gd name="connsiteX25" fmla="*/ 2509 w 10019"/>
                <a:gd name="connsiteY25" fmla="*/ 9899 h 10049"/>
                <a:gd name="connsiteX26" fmla="*/ 4382 w 10019"/>
                <a:gd name="connsiteY26" fmla="*/ 10015 h 10049"/>
                <a:gd name="connsiteX27" fmla="*/ 6256 w 10019"/>
                <a:gd name="connsiteY27" fmla="*/ 10015 h 10049"/>
                <a:gd name="connsiteX28" fmla="*/ 8129 w 10019"/>
                <a:gd name="connsiteY28" fmla="*/ 10015 h 10049"/>
                <a:gd name="connsiteX29" fmla="*/ 8597 w 10019"/>
                <a:gd name="connsiteY29" fmla="*/ 9782 h 10049"/>
                <a:gd name="connsiteX30" fmla="*/ 9065 w 10019"/>
                <a:gd name="connsiteY30" fmla="*/ 9317 h 10049"/>
                <a:gd name="connsiteX31" fmla="*/ 8597 w 10019"/>
                <a:gd name="connsiteY31" fmla="*/ 8620 h 10049"/>
                <a:gd name="connsiteX32" fmla="*/ 7661 w 10019"/>
                <a:gd name="connsiteY32" fmla="*/ 7806 h 10049"/>
                <a:gd name="connsiteX33" fmla="*/ 7661 w 10019"/>
                <a:gd name="connsiteY33" fmla="*/ 7341 h 10049"/>
                <a:gd name="connsiteX34" fmla="*/ 8129 w 10019"/>
                <a:gd name="connsiteY34" fmla="*/ 6992 h 10049"/>
                <a:gd name="connsiteX35" fmla="*/ 9065 w 10019"/>
                <a:gd name="connsiteY35" fmla="*/ 6643 h 10049"/>
                <a:gd name="connsiteX36" fmla="*/ 9065 w 10019"/>
                <a:gd name="connsiteY36" fmla="*/ 6062 h 10049"/>
                <a:gd name="connsiteX37" fmla="*/ 9065 w 10019"/>
                <a:gd name="connsiteY37" fmla="*/ 5596 h 10049"/>
                <a:gd name="connsiteX38" fmla="*/ 8129 w 10019"/>
                <a:gd name="connsiteY38" fmla="*/ 5015 h 10049"/>
                <a:gd name="connsiteX39" fmla="*/ 8129 w 10019"/>
                <a:gd name="connsiteY39" fmla="*/ 4666 h 10049"/>
                <a:gd name="connsiteX40" fmla="*/ 8597 w 10019"/>
                <a:gd name="connsiteY40" fmla="*/ 4085 h 10049"/>
                <a:gd name="connsiteX41" fmla="*/ 9065 w 10019"/>
                <a:gd name="connsiteY41" fmla="*/ 3503 h 10049"/>
                <a:gd name="connsiteX42" fmla="*/ 9065 w 10019"/>
                <a:gd name="connsiteY42" fmla="*/ 3038 h 10049"/>
                <a:gd name="connsiteX43" fmla="*/ 9065 w 10019"/>
                <a:gd name="connsiteY43" fmla="*/ 2457 h 10049"/>
                <a:gd name="connsiteX44" fmla="*/ 10002 w 10019"/>
                <a:gd name="connsiteY44" fmla="*/ 1992 h 10049"/>
                <a:gd name="connsiteX45" fmla="*/ 9534 w 10019"/>
                <a:gd name="connsiteY45" fmla="*/ 1527 h 10049"/>
                <a:gd name="connsiteX46" fmla="*/ 9065 w 10019"/>
                <a:gd name="connsiteY46" fmla="*/ 945 h 10049"/>
                <a:gd name="connsiteX47" fmla="*/ 8597 w 10019"/>
                <a:gd name="connsiteY47" fmla="*/ 713 h 10049"/>
                <a:gd name="connsiteX48" fmla="*/ 9065 w 10019"/>
                <a:gd name="connsiteY48" fmla="*/ 131 h 10049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041 w 10019"/>
                <a:gd name="connsiteY16" fmla="*/ 6186 h 10057"/>
                <a:gd name="connsiteX17" fmla="*/ 3914 w 10019"/>
                <a:gd name="connsiteY17" fmla="*/ 6883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644 w 10019"/>
                <a:gd name="connsiteY16" fmla="*/ 6089 h 10057"/>
                <a:gd name="connsiteX17" fmla="*/ 3914 w 10019"/>
                <a:gd name="connsiteY17" fmla="*/ 6883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644 w 10019"/>
                <a:gd name="connsiteY16" fmla="*/ 6089 h 10057"/>
                <a:gd name="connsiteX17" fmla="*/ 3147 w 10019"/>
                <a:gd name="connsiteY17" fmla="*/ 6676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19" h="10057">
                  <a:moveTo>
                    <a:pt x="9065" y="139"/>
                  </a:moveTo>
                  <a:cubicBezTo>
                    <a:pt x="8753" y="81"/>
                    <a:pt x="7816" y="-54"/>
                    <a:pt x="7192" y="23"/>
                  </a:cubicBezTo>
                  <a:cubicBezTo>
                    <a:pt x="6568" y="100"/>
                    <a:pt x="6099" y="527"/>
                    <a:pt x="5319" y="604"/>
                  </a:cubicBezTo>
                  <a:cubicBezTo>
                    <a:pt x="4539" y="681"/>
                    <a:pt x="2977" y="430"/>
                    <a:pt x="2509" y="488"/>
                  </a:cubicBezTo>
                  <a:cubicBezTo>
                    <a:pt x="2041" y="546"/>
                    <a:pt x="2353" y="817"/>
                    <a:pt x="2509" y="953"/>
                  </a:cubicBezTo>
                  <a:cubicBezTo>
                    <a:pt x="2665" y="1089"/>
                    <a:pt x="3368" y="1186"/>
                    <a:pt x="3446" y="1302"/>
                  </a:cubicBezTo>
                  <a:cubicBezTo>
                    <a:pt x="3524" y="1418"/>
                    <a:pt x="3009" y="1541"/>
                    <a:pt x="2978" y="1651"/>
                  </a:cubicBezTo>
                  <a:cubicBezTo>
                    <a:pt x="2947" y="1761"/>
                    <a:pt x="3271" y="1867"/>
                    <a:pt x="3261" y="1963"/>
                  </a:cubicBezTo>
                  <a:cubicBezTo>
                    <a:pt x="3484" y="2070"/>
                    <a:pt x="2926" y="2070"/>
                    <a:pt x="2919" y="2230"/>
                  </a:cubicBezTo>
                  <a:cubicBezTo>
                    <a:pt x="2913" y="2390"/>
                    <a:pt x="3212" y="2729"/>
                    <a:pt x="3222" y="2923"/>
                  </a:cubicBezTo>
                  <a:cubicBezTo>
                    <a:pt x="3232" y="3117"/>
                    <a:pt x="3237" y="3191"/>
                    <a:pt x="2978" y="3395"/>
                  </a:cubicBezTo>
                  <a:cubicBezTo>
                    <a:pt x="2719" y="3599"/>
                    <a:pt x="2166" y="3987"/>
                    <a:pt x="1670" y="4146"/>
                  </a:cubicBezTo>
                  <a:cubicBezTo>
                    <a:pt x="1174" y="4305"/>
                    <a:pt x="-60" y="4146"/>
                    <a:pt x="2" y="4350"/>
                  </a:cubicBezTo>
                  <a:cubicBezTo>
                    <a:pt x="64" y="4554"/>
                    <a:pt x="1846" y="5157"/>
                    <a:pt x="2041" y="5372"/>
                  </a:cubicBezTo>
                  <a:cubicBezTo>
                    <a:pt x="2236" y="5587"/>
                    <a:pt x="1173" y="5564"/>
                    <a:pt x="1173" y="5641"/>
                  </a:cubicBezTo>
                  <a:cubicBezTo>
                    <a:pt x="1173" y="5718"/>
                    <a:pt x="1796" y="5762"/>
                    <a:pt x="2041" y="5837"/>
                  </a:cubicBezTo>
                  <a:cubicBezTo>
                    <a:pt x="2286" y="5912"/>
                    <a:pt x="2460" y="5949"/>
                    <a:pt x="2644" y="6089"/>
                  </a:cubicBezTo>
                  <a:cubicBezTo>
                    <a:pt x="2828" y="6229"/>
                    <a:pt x="3534" y="6582"/>
                    <a:pt x="3147" y="6676"/>
                  </a:cubicBezTo>
                  <a:lnTo>
                    <a:pt x="2752" y="7164"/>
                  </a:lnTo>
                  <a:cubicBezTo>
                    <a:pt x="2596" y="7300"/>
                    <a:pt x="3700" y="7663"/>
                    <a:pt x="2978" y="7697"/>
                  </a:cubicBezTo>
                  <a:lnTo>
                    <a:pt x="812" y="7799"/>
                  </a:lnTo>
                  <a:cubicBezTo>
                    <a:pt x="360" y="7953"/>
                    <a:pt x="141" y="8389"/>
                    <a:pt x="265" y="8623"/>
                  </a:cubicBezTo>
                  <a:lnTo>
                    <a:pt x="636" y="9325"/>
                  </a:lnTo>
                  <a:cubicBezTo>
                    <a:pt x="1010" y="9481"/>
                    <a:pt x="2509" y="9442"/>
                    <a:pt x="2509" y="9558"/>
                  </a:cubicBezTo>
                  <a:lnTo>
                    <a:pt x="2509" y="9907"/>
                  </a:lnTo>
                  <a:cubicBezTo>
                    <a:pt x="2821" y="9984"/>
                    <a:pt x="3757" y="10023"/>
                    <a:pt x="4382" y="10023"/>
                  </a:cubicBezTo>
                  <a:lnTo>
                    <a:pt x="6256" y="10023"/>
                  </a:lnTo>
                  <a:cubicBezTo>
                    <a:pt x="6880" y="10023"/>
                    <a:pt x="7973" y="10101"/>
                    <a:pt x="8129" y="10023"/>
                  </a:cubicBezTo>
                  <a:lnTo>
                    <a:pt x="8597" y="9790"/>
                  </a:lnTo>
                  <a:cubicBezTo>
                    <a:pt x="8753" y="9674"/>
                    <a:pt x="9221" y="9557"/>
                    <a:pt x="9065" y="9325"/>
                  </a:cubicBezTo>
                  <a:lnTo>
                    <a:pt x="8597" y="8628"/>
                  </a:lnTo>
                  <a:cubicBezTo>
                    <a:pt x="8363" y="8376"/>
                    <a:pt x="7817" y="8027"/>
                    <a:pt x="7661" y="7814"/>
                  </a:cubicBezTo>
                  <a:cubicBezTo>
                    <a:pt x="7505" y="7601"/>
                    <a:pt x="7583" y="7485"/>
                    <a:pt x="7661" y="7349"/>
                  </a:cubicBezTo>
                  <a:lnTo>
                    <a:pt x="8129" y="7000"/>
                  </a:lnTo>
                  <a:cubicBezTo>
                    <a:pt x="8363" y="6884"/>
                    <a:pt x="8909" y="6806"/>
                    <a:pt x="9065" y="6651"/>
                  </a:cubicBezTo>
                  <a:lnTo>
                    <a:pt x="9065" y="6070"/>
                  </a:lnTo>
                  <a:cubicBezTo>
                    <a:pt x="9065" y="5896"/>
                    <a:pt x="9221" y="5778"/>
                    <a:pt x="9065" y="5604"/>
                  </a:cubicBezTo>
                  <a:cubicBezTo>
                    <a:pt x="8909" y="5430"/>
                    <a:pt x="8129" y="5139"/>
                    <a:pt x="8129" y="5023"/>
                  </a:cubicBezTo>
                  <a:cubicBezTo>
                    <a:pt x="8129" y="4907"/>
                    <a:pt x="8051" y="4829"/>
                    <a:pt x="8129" y="4674"/>
                  </a:cubicBezTo>
                  <a:cubicBezTo>
                    <a:pt x="8207" y="4519"/>
                    <a:pt x="8441" y="4287"/>
                    <a:pt x="8597" y="4093"/>
                  </a:cubicBezTo>
                  <a:lnTo>
                    <a:pt x="9065" y="3511"/>
                  </a:lnTo>
                  <a:lnTo>
                    <a:pt x="9065" y="3046"/>
                  </a:lnTo>
                  <a:cubicBezTo>
                    <a:pt x="9065" y="2872"/>
                    <a:pt x="8909" y="2639"/>
                    <a:pt x="9065" y="2465"/>
                  </a:cubicBezTo>
                  <a:cubicBezTo>
                    <a:pt x="9221" y="2291"/>
                    <a:pt x="10158" y="2155"/>
                    <a:pt x="10002" y="2000"/>
                  </a:cubicBezTo>
                  <a:lnTo>
                    <a:pt x="9534" y="1535"/>
                  </a:lnTo>
                  <a:cubicBezTo>
                    <a:pt x="9378" y="1380"/>
                    <a:pt x="9221" y="1089"/>
                    <a:pt x="9065" y="953"/>
                  </a:cubicBezTo>
                  <a:cubicBezTo>
                    <a:pt x="8909" y="817"/>
                    <a:pt x="8597" y="857"/>
                    <a:pt x="8597" y="721"/>
                  </a:cubicBezTo>
                  <a:cubicBezTo>
                    <a:pt x="8597" y="585"/>
                    <a:pt x="9377" y="197"/>
                    <a:pt x="9065" y="13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Text Box 36">
              <a:extLst>
                <a:ext uri="{FF2B5EF4-FFF2-40B4-BE49-F238E27FC236}">
                  <a16:creationId xmlns:a16="http://schemas.microsoft.com/office/drawing/2014/main" id="{610232B0-ACC5-4CDB-ACA9-C526ED2027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9973974" y="3109237"/>
              <a:ext cx="1895475" cy="7077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Circuits</a:t>
              </a:r>
            </a:p>
          </p:txBody>
        </p:sp>
        <p:sp>
          <p:nvSpPr>
            <p:cNvPr id="10" name="AutoShape 41">
              <a:extLst>
                <a:ext uri="{FF2B5EF4-FFF2-40B4-BE49-F238E27FC236}">
                  <a16:creationId xmlns:a16="http://schemas.microsoft.com/office/drawing/2014/main" id="{E0939063-5144-44DD-A19F-966830B6BA1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324313" y="836712"/>
              <a:ext cx="1841237" cy="722840"/>
            </a:xfrm>
            <a:prstGeom prst="rightArrow">
              <a:avLst>
                <a:gd name="adj1" fmla="val 57648"/>
                <a:gd name="adj2" fmla="val 86311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Top-down design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AutoShape 40">
              <a:extLst>
                <a:ext uri="{FF2B5EF4-FFF2-40B4-BE49-F238E27FC236}">
                  <a16:creationId xmlns:a16="http://schemas.microsoft.com/office/drawing/2014/main" id="{D899D231-786C-40FC-A815-2F626C401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416" y="5132040"/>
              <a:ext cx="2016224" cy="817240"/>
            </a:xfrm>
            <a:prstGeom prst="rightArrow">
              <a:avLst>
                <a:gd name="adj1" fmla="val 50000"/>
                <a:gd name="adj2" fmla="val 84315"/>
              </a:avLst>
            </a:prstGeom>
            <a:solidFill>
              <a:srgbClr val="00CC9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Bottom-up design</a:t>
              </a:r>
              <a:endPara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5752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0"/>
            <a:ext cx="9906000" cy="914400"/>
          </a:xfrm>
          <a:ln/>
        </p:spPr>
        <p:txBody>
          <a:bodyPr/>
          <a:lstStyle/>
          <a:p>
            <a:r>
              <a:rPr lang="en-US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the “bridge”</a:t>
            </a:r>
            <a:endParaRPr lang="nl-NL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5B9DA0B-6382-43BD-90C0-46BB4EDDD9FE}"/>
              </a:ext>
            </a:extLst>
          </p:cNvPr>
          <p:cNvSpPr/>
          <p:nvPr/>
        </p:nvSpPr>
        <p:spPr bwMode="auto">
          <a:xfrm>
            <a:off x="5439791" y="822277"/>
            <a:ext cx="4276489" cy="5040560"/>
          </a:xfrm>
          <a:prstGeom prst="ellipse">
            <a:avLst/>
          </a:prstGeom>
          <a:solidFill>
            <a:srgbClr val="CCFFFF"/>
          </a:solidFill>
          <a:ln w="38100" cap="flat" cmpd="sng" algn="ctr">
            <a:solidFill>
              <a:srgbClr val="6699FF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Design Methodology</a:t>
            </a:r>
          </a:p>
        </p:txBody>
      </p:sp>
      <p:grpSp>
        <p:nvGrpSpPr>
          <p:cNvPr id="217102" name="Group 14"/>
          <p:cNvGrpSpPr>
            <a:grpSpLocks/>
          </p:cNvGrpSpPr>
          <p:nvPr/>
        </p:nvGrpSpPr>
        <p:grpSpPr bwMode="auto">
          <a:xfrm>
            <a:off x="3719736" y="4074368"/>
            <a:ext cx="1693863" cy="1143000"/>
            <a:chOff x="1728" y="1728"/>
            <a:chExt cx="1505" cy="835"/>
          </a:xfrm>
        </p:grpSpPr>
        <p:graphicFrame>
          <p:nvGraphicFramePr>
            <p:cNvPr id="217103" name="Object 15"/>
            <p:cNvGraphicFramePr>
              <a:graphicFrameLocks noChangeAspect="1"/>
            </p:cNvGraphicFramePr>
            <p:nvPr/>
          </p:nvGraphicFramePr>
          <p:xfrm>
            <a:off x="1977" y="1967"/>
            <a:ext cx="944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66" name="Visio" r:id="rId3" imgW="3967560" imgH="1616040" progId="Visio.Drawing.11">
                    <p:embed/>
                  </p:oleObj>
                </mc:Choice>
                <mc:Fallback>
                  <p:oleObj name="Visio" r:id="rId3" imgW="3967560" imgH="1616040" progId="Visio.Drawing.11">
                    <p:embed/>
                    <p:pic>
                      <p:nvPicPr>
                        <p:cNvPr id="217103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7" y="1967"/>
                          <a:ext cx="944" cy="36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7104" name="Object 16"/>
            <p:cNvGraphicFramePr>
              <a:graphicFrameLocks noChangeAspect="1"/>
            </p:cNvGraphicFramePr>
            <p:nvPr/>
          </p:nvGraphicFramePr>
          <p:xfrm>
            <a:off x="1728" y="1728"/>
            <a:ext cx="1505" cy="8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67" name="Visio" r:id="rId5" imgW="1757160" imgH="954000" progId="Visio.Drawing.11">
                    <p:embed/>
                  </p:oleObj>
                </mc:Choice>
                <mc:Fallback>
                  <p:oleObj name="Visio" r:id="rId5" imgW="1757160" imgH="954000" progId="Visio.Drawing.11">
                    <p:embed/>
                    <p:pic>
                      <p:nvPicPr>
                        <p:cNvPr id="217104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1728"/>
                          <a:ext cx="1505" cy="8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7105" name="Group 17"/>
          <p:cNvGrpSpPr>
            <a:grpSpLocks/>
          </p:cNvGrpSpPr>
          <p:nvPr/>
        </p:nvGrpSpPr>
        <p:grpSpPr bwMode="auto">
          <a:xfrm>
            <a:off x="5015136" y="4074368"/>
            <a:ext cx="1692275" cy="1143000"/>
            <a:chOff x="2496" y="1344"/>
            <a:chExt cx="1505" cy="835"/>
          </a:xfrm>
        </p:grpSpPr>
        <p:graphicFrame>
          <p:nvGraphicFramePr>
            <p:cNvPr id="217106" name="Object 18"/>
            <p:cNvGraphicFramePr>
              <a:graphicFrameLocks noChangeAspect="1"/>
            </p:cNvGraphicFramePr>
            <p:nvPr/>
          </p:nvGraphicFramePr>
          <p:xfrm>
            <a:off x="2496" y="1344"/>
            <a:ext cx="1505" cy="8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68" name="Visio" r:id="rId7" imgW="1757160" imgH="954000" progId="Visio.Drawing.11">
                    <p:embed/>
                  </p:oleObj>
                </mc:Choice>
                <mc:Fallback>
                  <p:oleObj name="Visio" r:id="rId7" imgW="1757160" imgH="954000" progId="Visio.Drawing.11">
                    <p:embed/>
                    <p:pic>
                      <p:nvPicPr>
                        <p:cNvPr id="217106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1344"/>
                          <a:ext cx="1505" cy="8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7107" name="Object 19"/>
            <p:cNvGraphicFramePr>
              <a:graphicFrameLocks noChangeAspect="1"/>
            </p:cNvGraphicFramePr>
            <p:nvPr/>
          </p:nvGraphicFramePr>
          <p:xfrm>
            <a:off x="2832" y="1640"/>
            <a:ext cx="775" cy="3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69" name="Visio" r:id="rId8" imgW="2695320" imgH="1162440" progId="Visio.Drawing.11">
                    <p:embed/>
                  </p:oleObj>
                </mc:Choice>
                <mc:Fallback>
                  <p:oleObj name="Visio" r:id="rId8" imgW="2695320" imgH="1162440" progId="Visio.Drawing.11">
                    <p:embed/>
                    <p:pic>
                      <p:nvPicPr>
                        <p:cNvPr id="217107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1640"/>
                          <a:ext cx="775" cy="3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7108" name="Group 20"/>
          <p:cNvGrpSpPr>
            <a:grpSpLocks/>
          </p:cNvGrpSpPr>
          <p:nvPr/>
        </p:nvGrpSpPr>
        <p:grpSpPr bwMode="auto">
          <a:xfrm>
            <a:off x="7612564" y="1421904"/>
            <a:ext cx="1693863" cy="1143000"/>
            <a:chOff x="3408" y="1344"/>
            <a:chExt cx="1505" cy="8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aphicFrame>
          <p:nvGraphicFramePr>
            <p:cNvPr id="217109" name="Object 21"/>
            <p:cNvGraphicFramePr>
              <a:graphicFrameLocks noChangeAspect="1"/>
            </p:cNvGraphicFramePr>
            <p:nvPr/>
          </p:nvGraphicFramePr>
          <p:xfrm>
            <a:off x="3408" y="1344"/>
            <a:ext cx="1505" cy="8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70" name="Visio" r:id="rId10" imgW="1757160" imgH="954000" progId="Visio.Drawing.11">
                    <p:embed/>
                  </p:oleObj>
                </mc:Choice>
                <mc:Fallback>
                  <p:oleObj name="Visio" r:id="rId10" imgW="1757160" imgH="954000" progId="Visio.Drawing.11">
                    <p:embed/>
                    <p:pic>
                      <p:nvPicPr>
                        <p:cNvPr id="217109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1344"/>
                          <a:ext cx="1505" cy="8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7110" name="Object 22"/>
            <p:cNvGraphicFramePr>
              <a:graphicFrameLocks noChangeAspect="1"/>
            </p:cNvGraphicFramePr>
            <p:nvPr/>
          </p:nvGraphicFramePr>
          <p:xfrm>
            <a:off x="3745" y="1632"/>
            <a:ext cx="671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71" name="Visio" r:id="rId11" imgW="2191320" imgH="1162440" progId="Visio.Drawing.11">
                    <p:embed/>
                  </p:oleObj>
                </mc:Choice>
                <mc:Fallback>
                  <p:oleObj name="Visio" r:id="rId11" imgW="2191320" imgH="1162440" progId="Visio.Drawing.11">
                    <p:embed/>
                    <p:pic>
                      <p:nvPicPr>
                        <p:cNvPr id="21711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5" y="1632"/>
                          <a:ext cx="671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7163" name="Group 75"/>
          <p:cNvGrpSpPr>
            <a:grpSpLocks/>
          </p:cNvGrpSpPr>
          <p:nvPr/>
        </p:nvGrpSpPr>
        <p:grpSpPr bwMode="auto">
          <a:xfrm>
            <a:off x="1083220" y="4074368"/>
            <a:ext cx="1693862" cy="1143000"/>
            <a:chOff x="483" y="886"/>
            <a:chExt cx="1067" cy="720"/>
          </a:xfrm>
        </p:grpSpPr>
        <p:graphicFrame>
          <p:nvGraphicFramePr>
            <p:cNvPr id="217100" name="Object 12"/>
            <p:cNvGraphicFramePr>
              <a:graphicFrameLocks noChangeAspect="1"/>
            </p:cNvGraphicFramePr>
            <p:nvPr/>
          </p:nvGraphicFramePr>
          <p:xfrm>
            <a:off x="656" y="1010"/>
            <a:ext cx="655" cy="5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72" name="Bitmap Image" r:id="rId13" imgW="3971429" imgH="2534004" progId="Paint.Picture">
                    <p:embed/>
                  </p:oleObj>
                </mc:Choice>
                <mc:Fallback>
                  <p:oleObj name="Bitmap Image" r:id="rId13" imgW="3971429" imgH="2534004" progId="Paint.Picture">
                    <p:embed/>
                    <p:pic>
                      <p:nvPicPr>
                        <p:cNvPr id="21710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6" y="1010"/>
                          <a:ext cx="655" cy="5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7101" name="Object 13"/>
            <p:cNvGraphicFramePr>
              <a:graphicFrameLocks noChangeAspect="1"/>
            </p:cNvGraphicFramePr>
            <p:nvPr/>
          </p:nvGraphicFramePr>
          <p:xfrm>
            <a:off x="483" y="886"/>
            <a:ext cx="1067" cy="7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73" name="Visio" r:id="rId15" imgW="1757160" imgH="954000" progId="Visio.Drawing.11">
                    <p:embed/>
                  </p:oleObj>
                </mc:Choice>
                <mc:Fallback>
                  <p:oleObj name="Visio" r:id="rId15" imgW="1757160" imgH="954000" progId="Visio.Drawing.11">
                    <p:embed/>
                    <p:pic>
                      <p:nvPicPr>
                        <p:cNvPr id="217101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" y="886"/>
                          <a:ext cx="1067" cy="7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7130" name="Text Box 42"/>
            <p:cNvSpPr txBox="1">
              <a:spLocks noChangeArrowheads="1"/>
            </p:cNvSpPr>
            <p:nvPr/>
          </p:nvSpPr>
          <p:spPr bwMode="auto">
            <a:xfrm>
              <a:off x="829" y="1008"/>
              <a:ext cx="479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Biased transistor</a:t>
              </a:r>
              <a:endParaRPr kumimoji="0" lang="en-GB" sz="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17164" name="Group 76"/>
          <p:cNvGrpSpPr>
            <a:grpSpLocks/>
          </p:cNvGrpSpPr>
          <p:nvPr/>
        </p:nvGrpSpPr>
        <p:grpSpPr bwMode="auto">
          <a:xfrm>
            <a:off x="2378621" y="4074368"/>
            <a:ext cx="1692275" cy="1143000"/>
            <a:chOff x="1299" y="886"/>
            <a:chExt cx="1066" cy="720"/>
          </a:xfrm>
        </p:grpSpPr>
        <p:graphicFrame>
          <p:nvGraphicFramePr>
            <p:cNvPr id="217093" name="Object 5"/>
            <p:cNvGraphicFramePr>
              <a:graphicFrameLocks noChangeAspect="1"/>
            </p:cNvGraphicFramePr>
            <p:nvPr/>
          </p:nvGraphicFramePr>
          <p:xfrm>
            <a:off x="1299" y="886"/>
            <a:ext cx="1066" cy="7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74" name="Visio" r:id="rId16" imgW="1757160" imgH="954000" progId="Visio.Drawing.11">
                    <p:embed/>
                  </p:oleObj>
                </mc:Choice>
                <mc:Fallback>
                  <p:oleObj name="Visio" r:id="rId16" imgW="1757160" imgH="954000" progId="Visio.Drawing.11">
                    <p:embed/>
                    <p:pic>
                      <p:nvPicPr>
                        <p:cNvPr id="217093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9" y="886"/>
                          <a:ext cx="1066" cy="7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17140" name="Group 52"/>
            <p:cNvGrpSpPr>
              <a:grpSpLocks/>
            </p:cNvGrpSpPr>
            <p:nvPr/>
          </p:nvGrpSpPr>
          <p:grpSpPr bwMode="auto">
            <a:xfrm>
              <a:off x="1479" y="1055"/>
              <a:ext cx="647" cy="418"/>
              <a:chOff x="-6" y="192"/>
              <a:chExt cx="6726" cy="4404"/>
            </a:xfrm>
          </p:grpSpPr>
          <p:grpSp>
            <p:nvGrpSpPr>
              <p:cNvPr id="217141" name="Group 53"/>
              <p:cNvGrpSpPr>
                <a:grpSpLocks/>
              </p:cNvGrpSpPr>
              <p:nvPr/>
            </p:nvGrpSpPr>
            <p:grpSpPr bwMode="auto">
              <a:xfrm>
                <a:off x="-6" y="192"/>
                <a:ext cx="6287" cy="4404"/>
                <a:chOff x="-6" y="192"/>
                <a:chExt cx="6287" cy="4404"/>
              </a:xfrm>
            </p:grpSpPr>
            <p:pic>
              <p:nvPicPr>
                <p:cNvPr id="217142" name="Picture 54"/>
                <p:cNvPicPr>
                  <a:picLocks noChangeAspect="1" noChangeArrowheads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0" y="192"/>
                  <a:ext cx="4942" cy="38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FF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aphicFrame>
              <p:nvGraphicFramePr>
                <p:cNvPr id="217143" name="Object 55"/>
                <p:cNvGraphicFramePr>
                  <a:graphicFrameLocks noChangeAspect="1"/>
                </p:cNvGraphicFramePr>
                <p:nvPr/>
              </p:nvGraphicFramePr>
              <p:xfrm>
                <a:off x="760" y="2472"/>
                <a:ext cx="3693" cy="212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2775" name="Visio" r:id="rId19" imgW="6735240" imgH="3777480" progId="Visio.Drawing.11">
                        <p:embed/>
                      </p:oleObj>
                    </mc:Choice>
                    <mc:Fallback>
                      <p:oleObj name="Visio" r:id="rId19" imgW="6735240" imgH="3777480" progId="Visio.Drawing.11">
                        <p:embed/>
                        <p:pic>
                          <p:nvPicPr>
                            <p:cNvPr id="217143" name="Object 5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60" y="2472"/>
                              <a:ext cx="3693" cy="212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17144" name="Object 56"/>
                <p:cNvGraphicFramePr>
                  <a:graphicFrameLocks noChangeAspect="1"/>
                </p:cNvGraphicFramePr>
                <p:nvPr/>
              </p:nvGraphicFramePr>
              <p:xfrm>
                <a:off x="-6" y="2125"/>
                <a:ext cx="1046" cy="74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2776" name="Visio" r:id="rId21" imgW="1866240" imgH="1311480" progId="Visio.Drawing.11">
                        <p:embed/>
                      </p:oleObj>
                    </mc:Choice>
                    <mc:Fallback>
                      <p:oleObj name="Visio" r:id="rId21" imgW="1866240" imgH="1311480" progId="Visio.Drawing.11">
                        <p:embed/>
                        <p:pic>
                          <p:nvPicPr>
                            <p:cNvPr id="217144" name="Object 5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6" y="2125"/>
                              <a:ext cx="1046" cy="74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17145" name="Rectangle 57"/>
                <p:cNvSpPr>
                  <a:spLocks noChangeArrowheads="1"/>
                </p:cNvSpPr>
                <p:nvPr/>
              </p:nvSpPr>
              <p:spPr bwMode="auto">
                <a:xfrm>
                  <a:off x="4097" y="330"/>
                  <a:ext cx="471" cy="2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7146" name="Rectangle 58"/>
                <p:cNvSpPr>
                  <a:spLocks noChangeArrowheads="1"/>
                </p:cNvSpPr>
                <p:nvPr/>
              </p:nvSpPr>
              <p:spPr bwMode="auto">
                <a:xfrm>
                  <a:off x="864" y="2544"/>
                  <a:ext cx="272" cy="19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graphicFrame>
              <p:nvGraphicFramePr>
                <p:cNvPr id="217147" name="Object 59"/>
                <p:cNvGraphicFramePr>
                  <a:graphicFrameLocks noChangeAspect="1"/>
                </p:cNvGraphicFramePr>
                <p:nvPr/>
              </p:nvGraphicFramePr>
              <p:xfrm>
                <a:off x="3683" y="380"/>
                <a:ext cx="2598" cy="312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2777" name="Visio" r:id="rId23" imgW="4688280" imgH="5639400" progId="Visio.Drawing.11">
                        <p:embed/>
                      </p:oleObj>
                    </mc:Choice>
                    <mc:Fallback>
                      <p:oleObj name="Visio" r:id="rId23" imgW="4688280" imgH="5639400" progId="Visio.Drawing.11">
                        <p:embed/>
                        <p:pic>
                          <p:nvPicPr>
                            <p:cNvPr id="217147" name="Object 5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683" y="380"/>
                              <a:ext cx="2598" cy="312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pic>
            <p:nvPicPr>
              <p:cNvPr id="217148" name="Picture 60"/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2" y="624"/>
                <a:ext cx="528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17149" name="Picture 61"/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" y="2365"/>
                <a:ext cx="288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83" name="Group 20">
            <a:extLst>
              <a:ext uri="{FF2B5EF4-FFF2-40B4-BE49-F238E27FC236}">
                <a16:creationId xmlns:a16="http://schemas.microsoft.com/office/drawing/2014/main" id="{A78CED17-052D-41D7-BACC-37885A5667F6}"/>
              </a:ext>
            </a:extLst>
          </p:cNvPr>
          <p:cNvGrpSpPr>
            <a:grpSpLocks/>
          </p:cNvGrpSpPr>
          <p:nvPr/>
        </p:nvGrpSpPr>
        <p:grpSpPr bwMode="auto">
          <a:xfrm>
            <a:off x="8975992" y="1422038"/>
            <a:ext cx="1693863" cy="1143000"/>
            <a:chOff x="4484" y="1244"/>
            <a:chExt cx="1505" cy="8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aphicFrame>
          <p:nvGraphicFramePr>
            <p:cNvPr id="85" name="Object 21">
              <a:extLst>
                <a:ext uri="{FF2B5EF4-FFF2-40B4-BE49-F238E27FC236}">
                  <a16:creationId xmlns:a16="http://schemas.microsoft.com/office/drawing/2014/main" id="{2BD0A376-CF30-42B7-BE7F-91967910FFE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84" y="1244"/>
            <a:ext cx="1505" cy="8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78" name="Visio" r:id="rId27" imgW="1757160" imgH="954000" progId="Visio.Drawing.11">
                    <p:embed/>
                  </p:oleObj>
                </mc:Choice>
                <mc:Fallback>
                  <p:oleObj name="Visio" r:id="rId27" imgW="1757160" imgH="954000" progId="Visio.Drawing.11">
                    <p:embed/>
                    <p:pic>
                      <p:nvPicPr>
                        <p:cNvPr id="85" name="Object 21">
                          <a:extLst>
                            <a:ext uri="{FF2B5EF4-FFF2-40B4-BE49-F238E27FC236}">
                              <a16:creationId xmlns:a16="http://schemas.microsoft.com/office/drawing/2014/main" id="{2BD0A376-CF30-42B7-BE7F-91967910FFE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84" y="1244"/>
                          <a:ext cx="1505" cy="8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6" name="Object 22">
              <a:extLst>
                <a:ext uri="{FF2B5EF4-FFF2-40B4-BE49-F238E27FC236}">
                  <a16:creationId xmlns:a16="http://schemas.microsoft.com/office/drawing/2014/main" id="{A132AB5F-4E3C-46BA-BF5A-2705D0E1202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62" y="1534"/>
            <a:ext cx="669" cy="3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79" name="Visio" r:id="rId28" imgW="2181373" imgH="1152698" progId="Visio.Drawing.11">
                    <p:embed/>
                  </p:oleObj>
                </mc:Choice>
                <mc:Fallback>
                  <p:oleObj name="Visio" r:id="rId28" imgW="2181373" imgH="1152698" progId="Visio.Drawing.11">
                    <p:embed/>
                    <p:pic>
                      <p:nvPicPr>
                        <p:cNvPr id="86" name="Object 22">
                          <a:extLst>
                            <a:ext uri="{FF2B5EF4-FFF2-40B4-BE49-F238E27FC236}">
                              <a16:creationId xmlns:a16="http://schemas.microsoft.com/office/drawing/2014/main" id="{A132AB5F-4E3C-46BA-BF5A-2705D0E1202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62" y="1534"/>
                          <a:ext cx="669" cy="3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7125" name="Group 37"/>
          <p:cNvGrpSpPr>
            <a:grpSpLocks/>
          </p:cNvGrpSpPr>
          <p:nvPr/>
        </p:nvGrpSpPr>
        <p:grpSpPr bwMode="auto">
          <a:xfrm>
            <a:off x="335360" y="50800"/>
            <a:ext cx="1400278" cy="6654800"/>
            <a:chOff x="92" y="32"/>
            <a:chExt cx="868" cy="4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7126" name="Freeform 38"/>
            <p:cNvSpPr>
              <a:spLocks/>
            </p:cNvSpPr>
            <p:nvPr/>
          </p:nvSpPr>
          <p:spPr bwMode="auto">
            <a:xfrm>
              <a:off x="92" y="32"/>
              <a:ext cx="868" cy="4192"/>
            </a:xfrm>
            <a:custGeom>
              <a:avLst/>
              <a:gdLst>
                <a:gd name="T0" fmla="*/ 288 w 864"/>
                <a:gd name="T1" fmla="*/ 4128 h 4176"/>
                <a:gd name="T2" fmla="*/ 528 w 864"/>
                <a:gd name="T3" fmla="*/ 3888 h 4176"/>
                <a:gd name="T4" fmla="*/ 624 w 864"/>
                <a:gd name="T5" fmla="*/ 3504 h 4176"/>
                <a:gd name="T6" fmla="*/ 480 w 864"/>
                <a:gd name="T7" fmla="*/ 3120 h 4176"/>
                <a:gd name="T8" fmla="*/ 480 w 864"/>
                <a:gd name="T9" fmla="*/ 2928 h 4176"/>
                <a:gd name="T10" fmla="*/ 480 w 864"/>
                <a:gd name="T11" fmla="*/ 2592 h 4176"/>
                <a:gd name="T12" fmla="*/ 672 w 864"/>
                <a:gd name="T13" fmla="*/ 2400 h 4176"/>
                <a:gd name="T14" fmla="*/ 720 w 864"/>
                <a:gd name="T15" fmla="*/ 1920 h 4176"/>
                <a:gd name="T16" fmla="*/ 576 w 864"/>
                <a:gd name="T17" fmla="*/ 1584 h 4176"/>
                <a:gd name="T18" fmla="*/ 528 w 864"/>
                <a:gd name="T19" fmla="*/ 1152 h 4176"/>
                <a:gd name="T20" fmla="*/ 612 w 864"/>
                <a:gd name="T21" fmla="*/ 757 h 4176"/>
                <a:gd name="T22" fmla="*/ 816 w 864"/>
                <a:gd name="T23" fmla="*/ 672 h 4176"/>
                <a:gd name="T24" fmla="*/ 864 w 864"/>
                <a:gd name="T25" fmla="*/ 480 h 4176"/>
                <a:gd name="T26" fmla="*/ 816 w 864"/>
                <a:gd name="T27" fmla="*/ 240 h 4176"/>
                <a:gd name="T28" fmla="*/ 768 w 864"/>
                <a:gd name="T29" fmla="*/ 192 h 4176"/>
                <a:gd name="T30" fmla="*/ 720 w 864"/>
                <a:gd name="T31" fmla="*/ 144 h 4176"/>
                <a:gd name="T32" fmla="*/ 576 w 864"/>
                <a:gd name="T33" fmla="*/ 96 h 4176"/>
                <a:gd name="T34" fmla="*/ 576 w 864"/>
                <a:gd name="T35" fmla="*/ 48 h 4176"/>
                <a:gd name="T36" fmla="*/ 528 w 864"/>
                <a:gd name="T37" fmla="*/ 0 h 4176"/>
                <a:gd name="T38" fmla="*/ 432 w 864"/>
                <a:gd name="T39" fmla="*/ 0 h 4176"/>
                <a:gd name="T40" fmla="*/ 288 w 864"/>
                <a:gd name="T41" fmla="*/ 192 h 4176"/>
                <a:gd name="T42" fmla="*/ 192 w 864"/>
                <a:gd name="T43" fmla="*/ 288 h 4176"/>
                <a:gd name="T44" fmla="*/ 192 w 864"/>
                <a:gd name="T45" fmla="*/ 480 h 4176"/>
                <a:gd name="T46" fmla="*/ 144 w 864"/>
                <a:gd name="T47" fmla="*/ 768 h 4176"/>
                <a:gd name="T48" fmla="*/ 240 w 864"/>
                <a:gd name="T49" fmla="*/ 1056 h 4176"/>
                <a:gd name="T50" fmla="*/ 192 w 864"/>
                <a:gd name="T51" fmla="*/ 1248 h 4176"/>
                <a:gd name="T52" fmla="*/ 144 w 864"/>
                <a:gd name="T53" fmla="*/ 1440 h 4176"/>
                <a:gd name="T54" fmla="*/ 96 w 864"/>
                <a:gd name="T55" fmla="*/ 1632 h 4176"/>
                <a:gd name="T56" fmla="*/ 48 w 864"/>
                <a:gd name="T57" fmla="*/ 1872 h 4176"/>
                <a:gd name="T58" fmla="*/ 96 w 864"/>
                <a:gd name="T59" fmla="*/ 2160 h 4176"/>
                <a:gd name="T60" fmla="*/ 144 w 864"/>
                <a:gd name="T61" fmla="*/ 2304 h 4176"/>
                <a:gd name="T62" fmla="*/ 144 w 864"/>
                <a:gd name="T63" fmla="*/ 2496 h 4176"/>
                <a:gd name="T64" fmla="*/ 144 w 864"/>
                <a:gd name="T65" fmla="*/ 2784 h 4176"/>
                <a:gd name="T66" fmla="*/ 48 w 864"/>
                <a:gd name="T67" fmla="*/ 3072 h 4176"/>
                <a:gd name="T68" fmla="*/ 0 w 864"/>
                <a:gd name="T69" fmla="*/ 3264 h 4176"/>
                <a:gd name="T70" fmla="*/ 0 w 864"/>
                <a:gd name="T71" fmla="*/ 3504 h 4176"/>
                <a:gd name="T72" fmla="*/ 0 w 864"/>
                <a:gd name="T73" fmla="*/ 3696 h 4176"/>
                <a:gd name="T74" fmla="*/ 48 w 864"/>
                <a:gd name="T75" fmla="*/ 3792 h 4176"/>
                <a:gd name="T76" fmla="*/ 144 w 864"/>
                <a:gd name="T77" fmla="*/ 3888 h 4176"/>
                <a:gd name="T78" fmla="*/ 144 w 864"/>
                <a:gd name="T79" fmla="*/ 4080 h 4176"/>
                <a:gd name="T80" fmla="*/ 144 w 864"/>
                <a:gd name="T81" fmla="*/ 4176 h 4176"/>
                <a:gd name="T82" fmla="*/ 240 w 864"/>
                <a:gd name="T83" fmla="*/ 4128 h 4176"/>
                <a:gd name="T84" fmla="*/ 288 w 864"/>
                <a:gd name="T85" fmla="*/ 4128 h 4176"/>
                <a:gd name="connsiteX0" fmla="*/ 2778 w 10000"/>
                <a:gd name="connsiteY0" fmla="*/ 9885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9770 h 10000"/>
                <a:gd name="connsiteX40" fmla="*/ 1667 w 10000"/>
                <a:gd name="connsiteY40" fmla="*/ 10000 h 10000"/>
                <a:gd name="connsiteX41" fmla="*/ 2778 w 10000"/>
                <a:gd name="connsiteY41" fmla="*/ 9885 h 10000"/>
                <a:gd name="connsiteX0" fmla="*/ 2778 w 10000"/>
                <a:gd name="connsiteY0" fmla="*/ 9885 h 10006"/>
                <a:gd name="connsiteX1" fmla="*/ 6111 w 10000"/>
                <a:gd name="connsiteY1" fmla="*/ 9310 h 10006"/>
                <a:gd name="connsiteX2" fmla="*/ 7222 w 10000"/>
                <a:gd name="connsiteY2" fmla="*/ 8391 h 10006"/>
                <a:gd name="connsiteX3" fmla="*/ 5556 w 10000"/>
                <a:gd name="connsiteY3" fmla="*/ 7471 h 10006"/>
                <a:gd name="connsiteX4" fmla="*/ 5556 w 10000"/>
                <a:gd name="connsiteY4" fmla="*/ 7011 h 10006"/>
                <a:gd name="connsiteX5" fmla="*/ 5556 w 10000"/>
                <a:gd name="connsiteY5" fmla="*/ 6207 h 10006"/>
                <a:gd name="connsiteX6" fmla="*/ 7778 w 10000"/>
                <a:gd name="connsiteY6" fmla="*/ 5747 h 10006"/>
                <a:gd name="connsiteX7" fmla="*/ 8333 w 10000"/>
                <a:gd name="connsiteY7" fmla="*/ 4598 h 10006"/>
                <a:gd name="connsiteX8" fmla="*/ 6667 w 10000"/>
                <a:gd name="connsiteY8" fmla="*/ 3793 h 10006"/>
                <a:gd name="connsiteX9" fmla="*/ 6111 w 10000"/>
                <a:gd name="connsiteY9" fmla="*/ 2759 h 10006"/>
                <a:gd name="connsiteX10" fmla="*/ 7083 w 10000"/>
                <a:gd name="connsiteY10" fmla="*/ 1813 h 10006"/>
                <a:gd name="connsiteX11" fmla="*/ 9444 w 10000"/>
                <a:gd name="connsiteY11" fmla="*/ 1609 h 10006"/>
                <a:gd name="connsiteX12" fmla="*/ 10000 w 10000"/>
                <a:gd name="connsiteY12" fmla="*/ 1149 h 10006"/>
                <a:gd name="connsiteX13" fmla="*/ 9444 w 10000"/>
                <a:gd name="connsiteY13" fmla="*/ 575 h 10006"/>
                <a:gd name="connsiteX14" fmla="*/ 8889 w 10000"/>
                <a:gd name="connsiteY14" fmla="*/ 460 h 10006"/>
                <a:gd name="connsiteX15" fmla="*/ 8333 w 10000"/>
                <a:gd name="connsiteY15" fmla="*/ 345 h 10006"/>
                <a:gd name="connsiteX16" fmla="*/ 6667 w 10000"/>
                <a:gd name="connsiteY16" fmla="*/ 230 h 10006"/>
                <a:gd name="connsiteX17" fmla="*/ 6667 w 10000"/>
                <a:gd name="connsiteY17" fmla="*/ 115 h 10006"/>
                <a:gd name="connsiteX18" fmla="*/ 6111 w 10000"/>
                <a:gd name="connsiteY18" fmla="*/ 0 h 10006"/>
                <a:gd name="connsiteX19" fmla="*/ 5000 w 10000"/>
                <a:gd name="connsiteY19" fmla="*/ 0 h 10006"/>
                <a:gd name="connsiteX20" fmla="*/ 3333 w 10000"/>
                <a:gd name="connsiteY20" fmla="*/ 460 h 10006"/>
                <a:gd name="connsiteX21" fmla="*/ 2222 w 10000"/>
                <a:gd name="connsiteY21" fmla="*/ 690 h 10006"/>
                <a:gd name="connsiteX22" fmla="*/ 2222 w 10000"/>
                <a:gd name="connsiteY22" fmla="*/ 1149 h 10006"/>
                <a:gd name="connsiteX23" fmla="*/ 1667 w 10000"/>
                <a:gd name="connsiteY23" fmla="*/ 1839 h 10006"/>
                <a:gd name="connsiteX24" fmla="*/ 2778 w 10000"/>
                <a:gd name="connsiteY24" fmla="*/ 2529 h 10006"/>
                <a:gd name="connsiteX25" fmla="*/ 2222 w 10000"/>
                <a:gd name="connsiteY25" fmla="*/ 2989 h 10006"/>
                <a:gd name="connsiteX26" fmla="*/ 1667 w 10000"/>
                <a:gd name="connsiteY26" fmla="*/ 3448 h 10006"/>
                <a:gd name="connsiteX27" fmla="*/ 1111 w 10000"/>
                <a:gd name="connsiteY27" fmla="*/ 3908 h 10006"/>
                <a:gd name="connsiteX28" fmla="*/ 556 w 10000"/>
                <a:gd name="connsiteY28" fmla="*/ 4483 h 10006"/>
                <a:gd name="connsiteX29" fmla="*/ 1111 w 10000"/>
                <a:gd name="connsiteY29" fmla="*/ 5172 h 10006"/>
                <a:gd name="connsiteX30" fmla="*/ 1667 w 10000"/>
                <a:gd name="connsiteY30" fmla="*/ 5517 h 10006"/>
                <a:gd name="connsiteX31" fmla="*/ 1667 w 10000"/>
                <a:gd name="connsiteY31" fmla="*/ 5977 h 10006"/>
                <a:gd name="connsiteX32" fmla="*/ 1667 w 10000"/>
                <a:gd name="connsiteY32" fmla="*/ 6667 h 10006"/>
                <a:gd name="connsiteX33" fmla="*/ 556 w 10000"/>
                <a:gd name="connsiteY33" fmla="*/ 7356 h 10006"/>
                <a:gd name="connsiteX34" fmla="*/ 0 w 10000"/>
                <a:gd name="connsiteY34" fmla="*/ 7816 h 10006"/>
                <a:gd name="connsiteX35" fmla="*/ 0 w 10000"/>
                <a:gd name="connsiteY35" fmla="*/ 8391 h 10006"/>
                <a:gd name="connsiteX36" fmla="*/ 0 w 10000"/>
                <a:gd name="connsiteY36" fmla="*/ 8851 h 10006"/>
                <a:gd name="connsiteX37" fmla="*/ 556 w 10000"/>
                <a:gd name="connsiteY37" fmla="*/ 9080 h 10006"/>
                <a:gd name="connsiteX38" fmla="*/ 1667 w 10000"/>
                <a:gd name="connsiteY38" fmla="*/ 9310 h 10006"/>
                <a:gd name="connsiteX39" fmla="*/ 1667 w 10000"/>
                <a:gd name="connsiteY39" fmla="*/ 9770 h 10006"/>
                <a:gd name="connsiteX40" fmla="*/ 1667 w 10000"/>
                <a:gd name="connsiteY40" fmla="*/ 10000 h 10006"/>
                <a:gd name="connsiteX41" fmla="*/ 2778 w 10000"/>
                <a:gd name="connsiteY41" fmla="*/ 9885 h 10006"/>
                <a:gd name="connsiteX0" fmla="*/ 2778 w 10000"/>
                <a:gd name="connsiteY0" fmla="*/ 9885 h 10006"/>
                <a:gd name="connsiteX1" fmla="*/ 6111 w 10000"/>
                <a:gd name="connsiteY1" fmla="*/ 9310 h 10006"/>
                <a:gd name="connsiteX2" fmla="*/ 7222 w 10000"/>
                <a:gd name="connsiteY2" fmla="*/ 8391 h 10006"/>
                <a:gd name="connsiteX3" fmla="*/ 5556 w 10000"/>
                <a:gd name="connsiteY3" fmla="*/ 7471 h 10006"/>
                <a:gd name="connsiteX4" fmla="*/ 5556 w 10000"/>
                <a:gd name="connsiteY4" fmla="*/ 7011 h 10006"/>
                <a:gd name="connsiteX5" fmla="*/ 5556 w 10000"/>
                <a:gd name="connsiteY5" fmla="*/ 6207 h 10006"/>
                <a:gd name="connsiteX6" fmla="*/ 7778 w 10000"/>
                <a:gd name="connsiteY6" fmla="*/ 5747 h 10006"/>
                <a:gd name="connsiteX7" fmla="*/ 8333 w 10000"/>
                <a:gd name="connsiteY7" fmla="*/ 4598 h 10006"/>
                <a:gd name="connsiteX8" fmla="*/ 6667 w 10000"/>
                <a:gd name="connsiteY8" fmla="*/ 3793 h 10006"/>
                <a:gd name="connsiteX9" fmla="*/ 6111 w 10000"/>
                <a:gd name="connsiteY9" fmla="*/ 2759 h 10006"/>
                <a:gd name="connsiteX10" fmla="*/ 7083 w 10000"/>
                <a:gd name="connsiteY10" fmla="*/ 1813 h 10006"/>
                <a:gd name="connsiteX11" fmla="*/ 9444 w 10000"/>
                <a:gd name="connsiteY11" fmla="*/ 1609 h 10006"/>
                <a:gd name="connsiteX12" fmla="*/ 10000 w 10000"/>
                <a:gd name="connsiteY12" fmla="*/ 1149 h 10006"/>
                <a:gd name="connsiteX13" fmla="*/ 9444 w 10000"/>
                <a:gd name="connsiteY13" fmla="*/ 575 h 10006"/>
                <a:gd name="connsiteX14" fmla="*/ 8889 w 10000"/>
                <a:gd name="connsiteY14" fmla="*/ 460 h 10006"/>
                <a:gd name="connsiteX15" fmla="*/ 8333 w 10000"/>
                <a:gd name="connsiteY15" fmla="*/ 345 h 10006"/>
                <a:gd name="connsiteX16" fmla="*/ 6667 w 10000"/>
                <a:gd name="connsiteY16" fmla="*/ 230 h 10006"/>
                <a:gd name="connsiteX17" fmla="*/ 6667 w 10000"/>
                <a:gd name="connsiteY17" fmla="*/ 115 h 10006"/>
                <a:gd name="connsiteX18" fmla="*/ 6111 w 10000"/>
                <a:gd name="connsiteY18" fmla="*/ 0 h 10006"/>
                <a:gd name="connsiteX19" fmla="*/ 5000 w 10000"/>
                <a:gd name="connsiteY19" fmla="*/ 0 h 10006"/>
                <a:gd name="connsiteX20" fmla="*/ 3333 w 10000"/>
                <a:gd name="connsiteY20" fmla="*/ 460 h 10006"/>
                <a:gd name="connsiteX21" fmla="*/ 2222 w 10000"/>
                <a:gd name="connsiteY21" fmla="*/ 690 h 10006"/>
                <a:gd name="connsiteX22" fmla="*/ 2222 w 10000"/>
                <a:gd name="connsiteY22" fmla="*/ 1149 h 10006"/>
                <a:gd name="connsiteX23" fmla="*/ 1667 w 10000"/>
                <a:gd name="connsiteY23" fmla="*/ 1839 h 10006"/>
                <a:gd name="connsiteX24" fmla="*/ 2778 w 10000"/>
                <a:gd name="connsiteY24" fmla="*/ 2529 h 10006"/>
                <a:gd name="connsiteX25" fmla="*/ 2222 w 10000"/>
                <a:gd name="connsiteY25" fmla="*/ 2989 h 10006"/>
                <a:gd name="connsiteX26" fmla="*/ 1667 w 10000"/>
                <a:gd name="connsiteY26" fmla="*/ 3448 h 10006"/>
                <a:gd name="connsiteX27" fmla="*/ 1111 w 10000"/>
                <a:gd name="connsiteY27" fmla="*/ 3908 h 10006"/>
                <a:gd name="connsiteX28" fmla="*/ 556 w 10000"/>
                <a:gd name="connsiteY28" fmla="*/ 4483 h 10006"/>
                <a:gd name="connsiteX29" fmla="*/ 1111 w 10000"/>
                <a:gd name="connsiteY29" fmla="*/ 5172 h 10006"/>
                <a:gd name="connsiteX30" fmla="*/ 1667 w 10000"/>
                <a:gd name="connsiteY30" fmla="*/ 5517 h 10006"/>
                <a:gd name="connsiteX31" fmla="*/ 1667 w 10000"/>
                <a:gd name="connsiteY31" fmla="*/ 5977 h 10006"/>
                <a:gd name="connsiteX32" fmla="*/ 1667 w 10000"/>
                <a:gd name="connsiteY32" fmla="*/ 6667 h 10006"/>
                <a:gd name="connsiteX33" fmla="*/ 556 w 10000"/>
                <a:gd name="connsiteY33" fmla="*/ 7356 h 10006"/>
                <a:gd name="connsiteX34" fmla="*/ 0 w 10000"/>
                <a:gd name="connsiteY34" fmla="*/ 7816 h 10006"/>
                <a:gd name="connsiteX35" fmla="*/ 0 w 10000"/>
                <a:gd name="connsiteY35" fmla="*/ 8391 h 10006"/>
                <a:gd name="connsiteX36" fmla="*/ 0 w 10000"/>
                <a:gd name="connsiteY36" fmla="*/ 8851 h 10006"/>
                <a:gd name="connsiteX37" fmla="*/ 556 w 10000"/>
                <a:gd name="connsiteY37" fmla="*/ 9080 h 10006"/>
                <a:gd name="connsiteX38" fmla="*/ 1667 w 10000"/>
                <a:gd name="connsiteY38" fmla="*/ 9310 h 10006"/>
                <a:gd name="connsiteX39" fmla="*/ 1667 w 10000"/>
                <a:gd name="connsiteY39" fmla="*/ 10000 h 10006"/>
                <a:gd name="connsiteX40" fmla="*/ 2778 w 10000"/>
                <a:gd name="connsiteY40" fmla="*/ 9885 h 10006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667 w 10000"/>
                <a:gd name="connsiteY0" fmla="*/ 10000 h 10000"/>
                <a:gd name="connsiteX1" fmla="*/ 6111 w 10000"/>
                <a:gd name="connsiteY1" fmla="*/ 9310 h 10000"/>
                <a:gd name="connsiteX2" fmla="*/ 7222 w 10000"/>
                <a:gd name="connsiteY2" fmla="*/ 8391 h 10000"/>
                <a:gd name="connsiteX3" fmla="*/ 5556 w 10000"/>
                <a:gd name="connsiteY3" fmla="*/ 7471 h 10000"/>
                <a:gd name="connsiteX4" fmla="*/ 5556 w 10000"/>
                <a:gd name="connsiteY4" fmla="*/ 7011 h 10000"/>
                <a:gd name="connsiteX5" fmla="*/ 5556 w 10000"/>
                <a:gd name="connsiteY5" fmla="*/ 6207 h 10000"/>
                <a:gd name="connsiteX6" fmla="*/ 7778 w 10000"/>
                <a:gd name="connsiteY6" fmla="*/ 5747 h 10000"/>
                <a:gd name="connsiteX7" fmla="*/ 8333 w 10000"/>
                <a:gd name="connsiteY7" fmla="*/ 4598 h 10000"/>
                <a:gd name="connsiteX8" fmla="*/ 6667 w 10000"/>
                <a:gd name="connsiteY8" fmla="*/ 3793 h 10000"/>
                <a:gd name="connsiteX9" fmla="*/ 6111 w 10000"/>
                <a:gd name="connsiteY9" fmla="*/ 2759 h 10000"/>
                <a:gd name="connsiteX10" fmla="*/ 7083 w 10000"/>
                <a:gd name="connsiteY10" fmla="*/ 1813 h 10000"/>
                <a:gd name="connsiteX11" fmla="*/ 9444 w 10000"/>
                <a:gd name="connsiteY11" fmla="*/ 1609 h 10000"/>
                <a:gd name="connsiteX12" fmla="*/ 10000 w 10000"/>
                <a:gd name="connsiteY12" fmla="*/ 1149 h 10000"/>
                <a:gd name="connsiteX13" fmla="*/ 9444 w 10000"/>
                <a:gd name="connsiteY13" fmla="*/ 575 h 10000"/>
                <a:gd name="connsiteX14" fmla="*/ 8889 w 10000"/>
                <a:gd name="connsiteY14" fmla="*/ 460 h 10000"/>
                <a:gd name="connsiteX15" fmla="*/ 8333 w 10000"/>
                <a:gd name="connsiteY15" fmla="*/ 345 h 10000"/>
                <a:gd name="connsiteX16" fmla="*/ 6667 w 10000"/>
                <a:gd name="connsiteY16" fmla="*/ 230 h 10000"/>
                <a:gd name="connsiteX17" fmla="*/ 6667 w 10000"/>
                <a:gd name="connsiteY17" fmla="*/ 115 h 10000"/>
                <a:gd name="connsiteX18" fmla="*/ 6111 w 10000"/>
                <a:gd name="connsiteY18" fmla="*/ 0 h 10000"/>
                <a:gd name="connsiteX19" fmla="*/ 5000 w 10000"/>
                <a:gd name="connsiteY19" fmla="*/ 0 h 10000"/>
                <a:gd name="connsiteX20" fmla="*/ 3333 w 10000"/>
                <a:gd name="connsiteY20" fmla="*/ 460 h 10000"/>
                <a:gd name="connsiteX21" fmla="*/ 2222 w 10000"/>
                <a:gd name="connsiteY21" fmla="*/ 690 h 10000"/>
                <a:gd name="connsiteX22" fmla="*/ 2222 w 10000"/>
                <a:gd name="connsiteY22" fmla="*/ 1149 h 10000"/>
                <a:gd name="connsiteX23" fmla="*/ 1667 w 10000"/>
                <a:gd name="connsiteY23" fmla="*/ 1839 h 10000"/>
                <a:gd name="connsiteX24" fmla="*/ 2778 w 10000"/>
                <a:gd name="connsiteY24" fmla="*/ 2529 h 10000"/>
                <a:gd name="connsiteX25" fmla="*/ 2222 w 10000"/>
                <a:gd name="connsiteY25" fmla="*/ 2989 h 10000"/>
                <a:gd name="connsiteX26" fmla="*/ 1667 w 10000"/>
                <a:gd name="connsiteY26" fmla="*/ 3448 h 10000"/>
                <a:gd name="connsiteX27" fmla="*/ 1111 w 10000"/>
                <a:gd name="connsiteY27" fmla="*/ 3908 h 10000"/>
                <a:gd name="connsiteX28" fmla="*/ 556 w 10000"/>
                <a:gd name="connsiteY28" fmla="*/ 4483 h 10000"/>
                <a:gd name="connsiteX29" fmla="*/ 1111 w 10000"/>
                <a:gd name="connsiteY29" fmla="*/ 5172 h 10000"/>
                <a:gd name="connsiteX30" fmla="*/ 1667 w 10000"/>
                <a:gd name="connsiteY30" fmla="*/ 5517 h 10000"/>
                <a:gd name="connsiteX31" fmla="*/ 1667 w 10000"/>
                <a:gd name="connsiteY31" fmla="*/ 5977 h 10000"/>
                <a:gd name="connsiteX32" fmla="*/ 1667 w 10000"/>
                <a:gd name="connsiteY32" fmla="*/ 6667 h 10000"/>
                <a:gd name="connsiteX33" fmla="*/ 556 w 10000"/>
                <a:gd name="connsiteY33" fmla="*/ 7356 h 10000"/>
                <a:gd name="connsiteX34" fmla="*/ 0 w 10000"/>
                <a:gd name="connsiteY34" fmla="*/ 7816 h 10000"/>
                <a:gd name="connsiteX35" fmla="*/ 0 w 10000"/>
                <a:gd name="connsiteY35" fmla="*/ 8391 h 10000"/>
                <a:gd name="connsiteX36" fmla="*/ 0 w 10000"/>
                <a:gd name="connsiteY36" fmla="*/ 8851 h 10000"/>
                <a:gd name="connsiteX37" fmla="*/ 556 w 10000"/>
                <a:gd name="connsiteY37" fmla="*/ 9080 h 10000"/>
                <a:gd name="connsiteX38" fmla="*/ 1667 w 10000"/>
                <a:gd name="connsiteY38" fmla="*/ 9310 h 10000"/>
                <a:gd name="connsiteX39" fmla="*/ 1667 w 10000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00 h 10000"/>
                <a:gd name="connsiteX1" fmla="*/ 6152 w 10041"/>
                <a:gd name="connsiteY1" fmla="*/ 9310 h 10000"/>
                <a:gd name="connsiteX2" fmla="*/ 7263 w 10041"/>
                <a:gd name="connsiteY2" fmla="*/ 8391 h 10000"/>
                <a:gd name="connsiteX3" fmla="*/ 5597 w 10041"/>
                <a:gd name="connsiteY3" fmla="*/ 7471 h 10000"/>
                <a:gd name="connsiteX4" fmla="*/ 5597 w 10041"/>
                <a:gd name="connsiteY4" fmla="*/ 7011 h 10000"/>
                <a:gd name="connsiteX5" fmla="*/ 5597 w 10041"/>
                <a:gd name="connsiteY5" fmla="*/ 6207 h 10000"/>
                <a:gd name="connsiteX6" fmla="*/ 7819 w 10041"/>
                <a:gd name="connsiteY6" fmla="*/ 5747 h 10000"/>
                <a:gd name="connsiteX7" fmla="*/ 8374 w 10041"/>
                <a:gd name="connsiteY7" fmla="*/ 4598 h 10000"/>
                <a:gd name="connsiteX8" fmla="*/ 6708 w 10041"/>
                <a:gd name="connsiteY8" fmla="*/ 3793 h 10000"/>
                <a:gd name="connsiteX9" fmla="*/ 6152 w 10041"/>
                <a:gd name="connsiteY9" fmla="*/ 2759 h 10000"/>
                <a:gd name="connsiteX10" fmla="*/ 7124 w 10041"/>
                <a:gd name="connsiteY10" fmla="*/ 1813 h 10000"/>
                <a:gd name="connsiteX11" fmla="*/ 9485 w 10041"/>
                <a:gd name="connsiteY11" fmla="*/ 1609 h 10000"/>
                <a:gd name="connsiteX12" fmla="*/ 10041 w 10041"/>
                <a:gd name="connsiteY12" fmla="*/ 1149 h 10000"/>
                <a:gd name="connsiteX13" fmla="*/ 9485 w 10041"/>
                <a:gd name="connsiteY13" fmla="*/ 575 h 10000"/>
                <a:gd name="connsiteX14" fmla="*/ 8930 w 10041"/>
                <a:gd name="connsiteY14" fmla="*/ 460 h 10000"/>
                <a:gd name="connsiteX15" fmla="*/ 8374 w 10041"/>
                <a:gd name="connsiteY15" fmla="*/ 345 h 10000"/>
                <a:gd name="connsiteX16" fmla="*/ 6708 w 10041"/>
                <a:gd name="connsiteY16" fmla="*/ 230 h 10000"/>
                <a:gd name="connsiteX17" fmla="*/ 6708 w 10041"/>
                <a:gd name="connsiteY17" fmla="*/ 115 h 10000"/>
                <a:gd name="connsiteX18" fmla="*/ 6152 w 10041"/>
                <a:gd name="connsiteY18" fmla="*/ 0 h 10000"/>
                <a:gd name="connsiteX19" fmla="*/ 5041 w 10041"/>
                <a:gd name="connsiteY19" fmla="*/ 0 h 10000"/>
                <a:gd name="connsiteX20" fmla="*/ 3374 w 10041"/>
                <a:gd name="connsiteY20" fmla="*/ 460 h 10000"/>
                <a:gd name="connsiteX21" fmla="*/ 2263 w 10041"/>
                <a:gd name="connsiteY21" fmla="*/ 690 h 10000"/>
                <a:gd name="connsiteX22" fmla="*/ 2263 w 10041"/>
                <a:gd name="connsiteY22" fmla="*/ 1149 h 10000"/>
                <a:gd name="connsiteX23" fmla="*/ 1708 w 10041"/>
                <a:gd name="connsiteY23" fmla="*/ 1839 h 10000"/>
                <a:gd name="connsiteX24" fmla="*/ 2819 w 10041"/>
                <a:gd name="connsiteY24" fmla="*/ 2529 h 10000"/>
                <a:gd name="connsiteX25" fmla="*/ 2263 w 10041"/>
                <a:gd name="connsiteY25" fmla="*/ 2989 h 10000"/>
                <a:gd name="connsiteX26" fmla="*/ 1708 w 10041"/>
                <a:gd name="connsiteY26" fmla="*/ 3448 h 10000"/>
                <a:gd name="connsiteX27" fmla="*/ 1152 w 10041"/>
                <a:gd name="connsiteY27" fmla="*/ 3908 h 10000"/>
                <a:gd name="connsiteX28" fmla="*/ 597 w 10041"/>
                <a:gd name="connsiteY28" fmla="*/ 4483 h 10000"/>
                <a:gd name="connsiteX29" fmla="*/ 1152 w 10041"/>
                <a:gd name="connsiteY29" fmla="*/ 5172 h 10000"/>
                <a:gd name="connsiteX30" fmla="*/ 1708 w 10041"/>
                <a:gd name="connsiteY30" fmla="*/ 5517 h 10000"/>
                <a:gd name="connsiteX31" fmla="*/ 1708 w 10041"/>
                <a:gd name="connsiteY31" fmla="*/ 5977 h 10000"/>
                <a:gd name="connsiteX32" fmla="*/ 1708 w 10041"/>
                <a:gd name="connsiteY32" fmla="*/ 6667 h 10000"/>
                <a:gd name="connsiteX33" fmla="*/ 597 w 10041"/>
                <a:gd name="connsiteY33" fmla="*/ 7356 h 10000"/>
                <a:gd name="connsiteX34" fmla="*/ 41 w 10041"/>
                <a:gd name="connsiteY34" fmla="*/ 7816 h 10000"/>
                <a:gd name="connsiteX35" fmla="*/ 41 w 10041"/>
                <a:gd name="connsiteY35" fmla="*/ 8391 h 10000"/>
                <a:gd name="connsiteX36" fmla="*/ 41 w 10041"/>
                <a:gd name="connsiteY36" fmla="*/ 8851 h 10000"/>
                <a:gd name="connsiteX37" fmla="*/ 597 w 10041"/>
                <a:gd name="connsiteY37" fmla="*/ 9080 h 10000"/>
                <a:gd name="connsiteX38" fmla="*/ 1708 w 10041"/>
                <a:gd name="connsiteY38" fmla="*/ 9310 h 10000"/>
                <a:gd name="connsiteX39" fmla="*/ 1708 w 10041"/>
                <a:gd name="connsiteY39" fmla="*/ 10000 h 10000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708 w 10041"/>
                <a:gd name="connsiteY17" fmla="*/ 153 h 10038"/>
                <a:gd name="connsiteX18" fmla="*/ 6152 w 10041"/>
                <a:gd name="connsiteY18" fmla="*/ 38 h 10038"/>
                <a:gd name="connsiteX19" fmla="*/ 5041 w 10041"/>
                <a:gd name="connsiteY19" fmla="*/ 38 h 10038"/>
                <a:gd name="connsiteX20" fmla="*/ 3374 w 10041"/>
                <a:gd name="connsiteY20" fmla="*/ 498 h 10038"/>
                <a:gd name="connsiteX21" fmla="*/ 2263 w 10041"/>
                <a:gd name="connsiteY21" fmla="*/ 728 h 10038"/>
                <a:gd name="connsiteX22" fmla="*/ 2263 w 10041"/>
                <a:gd name="connsiteY22" fmla="*/ 1187 h 10038"/>
                <a:gd name="connsiteX23" fmla="*/ 1708 w 10041"/>
                <a:gd name="connsiteY23" fmla="*/ 1877 h 10038"/>
                <a:gd name="connsiteX24" fmla="*/ 2819 w 10041"/>
                <a:gd name="connsiteY24" fmla="*/ 2567 h 10038"/>
                <a:gd name="connsiteX25" fmla="*/ 2263 w 10041"/>
                <a:gd name="connsiteY25" fmla="*/ 3027 h 10038"/>
                <a:gd name="connsiteX26" fmla="*/ 1708 w 10041"/>
                <a:gd name="connsiteY26" fmla="*/ 3486 h 10038"/>
                <a:gd name="connsiteX27" fmla="*/ 1152 w 10041"/>
                <a:gd name="connsiteY27" fmla="*/ 3946 h 10038"/>
                <a:gd name="connsiteX28" fmla="*/ 597 w 10041"/>
                <a:gd name="connsiteY28" fmla="*/ 4521 h 10038"/>
                <a:gd name="connsiteX29" fmla="*/ 1152 w 10041"/>
                <a:gd name="connsiteY29" fmla="*/ 5210 h 10038"/>
                <a:gd name="connsiteX30" fmla="*/ 1708 w 10041"/>
                <a:gd name="connsiteY30" fmla="*/ 5555 h 10038"/>
                <a:gd name="connsiteX31" fmla="*/ 1708 w 10041"/>
                <a:gd name="connsiteY31" fmla="*/ 6015 h 10038"/>
                <a:gd name="connsiteX32" fmla="*/ 1708 w 10041"/>
                <a:gd name="connsiteY32" fmla="*/ 6705 h 10038"/>
                <a:gd name="connsiteX33" fmla="*/ 597 w 10041"/>
                <a:gd name="connsiteY33" fmla="*/ 7394 h 10038"/>
                <a:gd name="connsiteX34" fmla="*/ 41 w 10041"/>
                <a:gd name="connsiteY34" fmla="*/ 7854 h 10038"/>
                <a:gd name="connsiteX35" fmla="*/ 41 w 10041"/>
                <a:gd name="connsiteY35" fmla="*/ 8429 h 10038"/>
                <a:gd name="connsiteX36" fmla="*/ 41 w 10041"/>
                <a:gd name="connsiteY36" fmla="*/ 8889 h 10038"/>
                <a:gd name="connsiteX37" fmla="*/ 597 w 10041"/>
                <a:gd name="connsiteY37" fmla="*/ 9118 h 10038"/>
                <a:gd name="connsiteX38" fmla="*/ 1708 w 10041"/>
                <a:gd name="connsiteY38" fmla="*/ 9348 h 10038"/>
                <a:gd name="connsiteX39" fmla="*/ 1708 w 10041"/>
                <a:gd name="connsiteY39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708 w 10041"/>
                <a:gd name="connsiteY17" fmla="*/ 153 h 10038"/>
                <a:gd name="connsiteX18" fmla="*/ 6152 w 10041"/>
                <a:gd name="connsiteY18" fmla="*/ 38 h 10038"/>
                <a:gd name="connsiteX19" fmla="*/ 5041 w 10041"/>
                <a:gd name="connsiteY19" fmla="*/ 38 h 10038"/>
                <a:gd name="connsiteX20" fmla="*/ 3374 w 10041"/>
                <a:gd name="connsiteY20" fmla="*/ 498 h 10038"/>
                <a:gd name="connsiteX21" fmla="*/ 2263 w 10041"/>
                <a:gd name="connsiteY21" fmla="*/ 728 h 10038"/>
                <a:gd name="connsiteX22" fmla="*/ 2263 w 10041"/>
                <a:gd name="connsiteY22" fmla="*/ 1187 h 10038"/>
                <a:gd name="connsiteX23" fmla="*/ 1708 w 10041"/>
                <a:gd name="connsiteY23" fmla="*/ 1877 h 10038"/>
                <a:gd name="connsiteX24" fmla="*/ 2819 w 10041"/>
                <a:gd name="connsiteY24" fmla="*/ 2567 h 10038"/>
                <a:gd name="connsiteX25" fmla="*/ 2263 w 10041"/>
                <a:gd name="connsiteY25" fmla="*/ 3027 h 10038"/>
                <a:gd name="connsiteX26" fmla="*/ 1708 w 10041"/>
                <a:gd name="connsiteY26" fmla="*/ 3486 h 10038"/>
                <a:gd name="connsiteX27" fmla="*/ 1152 w 10041"/>
                <a:gd name="connsiteY27" fmla="*/ 3946 h 10038"/>
                <a:gd name="connsiteX28" fmla="*/ 597 w 10041"/>
                <a:gd name="connsiteY28" fmla="*/ 4521 h 10038"/>
                <a:gd name="connsiteX29" fmla="*/ 1152 w 10041"/>
                <a:gd name="connsiteY29" fmla="*/ 5210 h 10038"/>
                <a:gd name="connsiteX30" fmla="*/ 1708 w 10041"/>
                <a:gd name="connsiteY30" fmla="*/ 5555 h 10038"/>
                <a:gd name="connsiteX31" fmla="*/ 1708 w 10041"/>
                <a:gd name="connsiteY31" fmla="*/ 6015 h 10038"/>
                <a:gd name="connsiteX32" fmla="*/ 1708 w 10041"/>
                <a:gd name="connsiteY32" fmla="*/ 6705 h 10038"/>
                <a:gd name="connsiteX33" fmla="*/ 597 w 10041"/>
                <a:gd name="connsiteY33" fmla="*/ 7394 h 10038"/>
                <a:gd name="connsiteX34" fmla="*/ 41 w 10041"/>
                <a:gd name="connsiteY34" fmla="*/ 7854 h 10038"/>
                <a:gd name="connsiteX35" fmla="*/ 41 w 10041"/>
                <a:gd name="connsiteY35" fmla="*/ 8429 h 10038"/>
                <a:gd name="connsiteX36" fmla="*/ 41 w 10041"/>
                <a:gd name="connsiteY36" fmla="*/ 8889 h 10038"/>
                <a:gd name="connsiteX37" fmla="*/ 597 w 10041"/>
                <a:gd name="connsiteY37" fmla="*/ 9118 h 10038"/>
                <a:gd name="connsiteX38" fmla="*/ 1708 w 10041"/>
                <a:gd name="connsiteY38" fmla="*/ 9348 h 10038"/>
                <a:gd name="connsiteX39" fmla="*/ 1708 w 10041"/>
                <a:gd name="connsiteY39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930 w 10041"/>
                <a:gd name="connsiteY14" fmla="*/ 498 h 10038"/>
                <a:gd name="connsiteX15" fmla="*/ 8374 w 10041"/>
                <a:gd name="connsiteY15" fmla="*/ 383 h 10038"/>
                <a:gd name="connsiteX16" fmla="*/ 6708 w 10041"/>
                <a:gd name="connsiteY16" fmla="*/ 268 h 10038"/>
                <a:gd name="connsiteX17" fmla="*/ 6152 w 10041"/>
                <a:gd name="connsiteY17" fmla="*/ 38 h 10038"/>
                <a:gd name="connsiteX18" fmla="*/ 5041 w 10041"/>
                <a:gd name="connsiteY18" fmla="*/ 38 h 10038"/>
                <a:gd name="connsiteX19" fmla="*/ 3374 w 10041"/>
                <a:gd name="connsiteY19" fmla="*/ 498 h 10038"/>
                <a:gd name="connsiteX20" fmla="*/ 2263 w 10041"/>
                <a:gd name="connsiteY20" fmla="*/ 728 h 10038"/>
                <a:gd name="connsiteX21" fmla="*/ 2263 w 10041"/>
                <a:gd name="connsiteY21" fmla="*/ 1187 h 10038"/>
                <a:gd name="connsiteX22" fmla="*/ 1708 w 10041"/>
                <a:gd name="connsiteY22" fmla="*/ 1877 h 10038"/>
                <a:gd name="connsiteX23" fmla="*/ 2819 w 10041"/>
                <a:gd name="connsiteY23" fmla="*/ 2567 h 10038"/>
                <a:gd name="connsiteX24" fmla="*/ 2263 w 10041"/>
                <a:gd name="connsiteY24" fmla="*/ 3027 h 10038"/>
                <a:gd name="connsiteX25" fmla="*/ 1708 w 10041"/>
                <a:gd name="connsiteY25" fmla="*/ 3486 h 10038"/>
                <a:gd name="connsiteX26" fmla="*/ 1152 w 10041"/>
                <a:gd name="connsiteY26" fmla="*/ 3946 h 10038"/>
                <a:gd name="connsiteX27" fmla="*/ 597 w 10041"/>
                <a:gd name="connsiteY27" fmla="*/ 4521 h 10038"/>
                <a:gd name="connsiteX28" fmla="*/ 1152 w 10041"/>
                <a:gd name="connsiteY28" fmla="*/ 5210 h 10038"/>
                <a:gd name="connsiteX29" fmla="*/ 1708 w 10041"/>
                <a:gd name="connsiteY29" fmla="*/ 5555 h 10038"/>
                <a:gd name="connsiteX30" fmla="*/ 1708 w 10041"/>
                <a:gd name="connsiteY30" fmla="*/ 6015 h 10038"/>
                <a:gd name="connsiteX31" fmla="*/ 1708 w 10041"/>
                <a:gd name="connsiteY31" fmla="*/ 6705 h 10038"/>
                <a:gd name="connsiteX32" fmla="*/ 597 w 10041"/>
                <a:gd name="connsiteY32" fmla="*/ 7394 h 10038"/>
                <a:gd name="connsiteX33" fmla="*/ 41 w 10041"/>
                <a:gd name="connsiteY33" fmla="*/ 7854 h 10038"/>
                <a:gd name="connsiteX34" fmla="*/ 41 w 10041"/>
                <a:gd name="connsiteY34" fmla="*/ 8429 h 10038"/>
                <a:gd name="connsiteX35" fmla="*/ 41 w 10041"/>
                <a:gd name="connsiteY35" fmla="*/ 8889 h 10038"/>
                <a:gd name="connsiteX36" fmla="*/ 597 w 10041"/>
                <a:gd name="connsiteY36" fmla="*/ 9118 h 10038"/>
                <a:gd name="connsiteX37" fmla="*/ 1708 w 10041"/>
                <a:gd name="connsiteY37" fmla="*/ 9348 h 10038"/>
                <a:gd name="connsiteX38" fmla="*/ 1708 w 10041"/>
                <a:gd name="connsiteY38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5597 w 10041"/>
                <a:gd name="connsiteY4" fmla="*/ 7049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  <a:gd name="connsiteX0" fmla="*/ 1708 w 10041"/>
                <a:gd name="connsiteY0" fmla="*/ 10038 h 10038"/>
                <a:gd name="connsiteX1" fmla="*/ 6152 w 10041"/>
                <a:gd name="connsiteY1" fmla="*/ 9348 h 10038"/>
                <a:gd name="connsiteX2" fmla="*/ 7263 w 10041"/>
                <a:gd name="connsiteY2" fmla="*/ 8429 h 10038"/>
                <a:gd name="connsiteX3" fmla="*/ 5597 w 10041"/>
                <a:gd name="connsiteY3" fmla="*/ 7509 h 10038"/>
                <a:gd name="connsiteX4" fmla="*/ 6652 w 10041"/>
                <a:gd name="connsiteY4" fmla="*/ 7033 h 10038"/>
                <a:gd name="connsiteX5" fmla="*/ 5597 w 10041"/>
                <a:gd name="connsiteY5" fmla="*/ 6245 h 10038"/>
                <a:gd name="connsiteX6" fmla="*/ 7819 w 10041"/>
                <a:gd name="connsiteY6" fmla="*/ 5785 h 10038"/>
                <a:gd name="connsiteX7" fmla="*/ 8374 w 10041"/>
                <a:gd name="connsiteY7" fmla="*/ 4636 h 10038"/>
                <a:gd name="connsiteX8" fmla="*/ 6708 w 10041"/>
                <a:gd name="connsiteY8" fmla="*/ 3831 h 10038"/>
                <a:gd name="connsiteX9" fmla="*/ 6152 w 10041"/>
                <a:gd name="connsiteY9" fmla="*/ 2797 h 10038"/>
                <a:gd name="connsiteX10" fmla="*/ 7124 w 10041"/>
                <a:gd name="connsiteY10" fmla="*/ 1851 h 10038"/>
                <a:gd name="connsiteX11" fmla="*/ 9485 w 10041"/>
                <a:gd name="connsiteY11" fmla="*/ 1647 h 10038"/>
                <a:gd name="connsiteX12" fmla="*/ 10041 w 10041"/>
                <a:gd name="connsiteY12" fmla="*/ 1187 h 10038"/>
                <a:gd name="connsiteX13" fmla="*/ 9485 w 10041"/>
                <a:gd name="connsiteY13" fmla="*/ 613 h 10038"/>
                <a:gd name="connsiteX14" fmla="*/ 8374 w 10041"/>
                <a:gd name="connsiteY14" fmla="*/ 383 h 10038"/>
                <a:gd name="connsiteX15" fmla="*/ 6708 w 10041"/>
                <a:gd name="connsiteY15" fmla="*/ 268 h 10038"/>
                <a:gd name="connsiteX16" fmla="*/ 6152 w 10041"/>
                <a:gd name="connsiteY16" fmla="*/ 38 h 10038"/>
                <a:gd name="connsiteX17" fmla="*/ 5041 w 10041"/>
                <a:gd name="connsiteY17" fmla="*/ 38 h 10038"/>
                <a:gd name="connsiteX18" fmla="*/ 3374 w 10041"/>
                <a:gd name="connsiteY18" fmla="*/ 498 h 10038"/>
                <a:gd name="connsiteX19" fmla="*/ 2263 w 10041"/>
                <a:gd name="connsiteY19" fmla="*/ 728 h 10038"/>
                <a:gd name="connsiteX20" fmla="*/ 2263 w 10041"/>
                <a:gd name="connsiteY20" fmla="*/ 1187 h 10038"/>
                <a:gd name="connsiteX21" fmla="*/ 1708 w 10041"/>
                <a:gd name="connsiteY21" fmla="*/ 1877 h 10038"/>
                <a:gd name="connsiteX22" fmla="*/ 2819 w 10041"/>
                <a:gd name="connsiteY22" fmla="*/ 2567 h 10038"/>
                <a:gd name="connsiteX23" fmla="*/ 2263 w 10041"/>
                <a:gd name="connsiteY23" fmla="*/ 3027 h 10038"/>
                <a:gd name="connsiteX24" fmla="*/ 1708 w 10041"/>
                <a:gd name="connsiteY24" fmla="*/ 3486 h 10038"/>
                <a:gd name="connsiteX25" fmla="*/ 1152 w 10041"/>
                <a:gd name="connsiteY25" fmla="*/ 3946 h 10038"/>
                <a:gd name="connsiteX26" fmla="*/ 597 w 10041"/>
                <a:gd name="connsiteY26" fmla="*/ 4521 h 10038"/>
                <a:gd name="connsiteX27" fmla="*/ 1152 w 10041"/>
                <a:gd name="connsiteY27" fmla="*/ 5210 h 10038"/>
                <a:gd name="connsiteX28" fmla="*/ 1708 w 10041"/>
                <a:gd name="connsiteY28" fmla="*/ 5555 h 10038"/>
                <a:gd name="connsiteX29" fmla="*/ 1708 w 10041"/>
                <a:gd name="connsiteY29" fmla="*/ 6015 h 10038"/>
                <a:gd name="connsiteX30" fmla="*/ 1708 w 10041"/>
                <a:gd name="connsiteY30" fmla="*/ 6705 h 10038"/>
                <a:gd name="connsiteX31" fmla="*/ 597 w 10041"/>
                <a:gd name="connsiteY31" fmla="*/ 7394 h 10038"/>
                <a:gd name="connsiteX32" fmla="*/ 41 w 10041"/>
                <a:gd name="connsiteY32" fmla="*/ 7854 h 10038"/>
                <a:gd name="connsiteX33" fmla="*/ 41 w 10041"/>
                <a:gd name="connsiteY33" fmla="*/ 8429 h 10038"/>
                <a:gd name="connsiteX34" fmla="*/ 41 w 10041"/>
                <a:gd name="connsiteY34" fmla="*/ 8889 h 10038"/>
                <a:gd name="connsiteX35" fmla="*/ 597 w 10041"/>
                <a:gd name="connsiteY35" fmla="*/ 9118 h 10038"/>
                <a:gd name="connsiteX36" fmla="*/ 1708 w 10041"/>
                <a:gd name="connsiteY36" fmla="*/ 9348 h 10038"/>
                <a:gd name="connsiteX37" fmla="*/ 1708 w 10041"/>
                <a:gd name="connsiteY37" fmla="*/ 10038 h 1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0041" h="10038">
                  <a:moveTo>
                    <a:pt x="1708" y="10038"/>
                  </a:moveTo>
                  <a:cubicBezTo>
                    <a:pt x="2449" y="10038"/>
                    <a:pt x="5782" y="9654"/>
                    <a:pt x="6152" y="9348"/>
                  </a:cubicBezTo>
                  <a:lnTo>
                    <a:pt x="7263" y="8429"/>
                  </a:lnTo>
                  <a:cubicBezTo>
                    <a:pt x="7633" y="8123"/>
                    <a:pt x="5699" y="7742"/>
                    <a:pt x="5597" y="7509"/>
                  </a:cubicBezTo>
                  <a:cubicBezTo>
                    <a:pt x="5495" y="7276"/>
                    <a:pt x="6652" y="7244"/>
                    <a:pt x="6652" y="7033"/>
                  </a:cubicBezTo>
                  <a:cubicBezTo>
                    <a:pt x="6652" y="6822"/>
                    <a:pt x="5403" y="6453"/>
                    <a:pt x="5597" y="6245"/>
                  </a:cubicBezTo>
                  <a:cubicBezTo>
                    <a:pt x="5792" y="6037"/>
                    <a:pt x="7356" y="6053"/>
                    <a:pt x="7819" y="5785"/>
                  </a:cubicBezTo>
                  <a:cubicBezTo>
                    <a:pt x="8282" y="5517"/>
                    <a:pt x="8559" y="4962"/>
                    <a:pt x="8374" y="4636"/>
                  </a:cubicBezTo>
                  <a:cubicBezTo>
                    <a:pt x="8189" y="4310"/>
                    <a:pt x="7078" y="4137"/>
                    <a:pt x="6708" y="3831"/>
                  </a:cubicBezTo>
                  <a:cubicBezTo>
                    <a:pt x="6338" y="3525"/>
                    <a:pt x="6083" y="3127"/>
                    <a:pt x="6152" y="2797"/>
                  </a:cubicBezTo>
                  <a:cubicBezTo>
                    <a:pt x="6221" y="2467"/>
                    <a:pt x="6569" y="2043"/>
                    <a:pt x="7124" y="1851"/>
                  </a:cubicBezTo>
                  <a:cubicBezTo>
                    <a:pt x="7680" y="1659"/>
                    <a:pt x="8999" y="1758"/>
                    <a:pt x="9485" y="1647"/>
                  </a:cubicBezTo>
                  <a:cubicBezTo>
                    <a:pt x="9971" y="1536"/>
                    <a:pt x="10041" y="1359"/>
                    <a:pt x="10041" y="1187"/>
                  </a:cubicBezTo>
                  <a:cubicBezTo>
                    <a:pt x="10041" y="1015"/>
                    <a:pt x="9763" y="747"/>
                    <a:pt x="9485" y="613"/>
                  </a:cubicBezTo>
                  <a:cubicBezTo>
                    <a:pt x="9207" y="479"/>
                    <a:pt x="8837" y="440"/>
                    <a:pt x="8374" y="383"/>
                  </a:cubicBezTo>
                  <a:cubicBezTo>
                    <a:pt x="8004" y="345"/>
                    <a:pt x="7078" y="325"/>
                    <a:pt x="6708" y="268"/>
                  </a:cubicBezTo>
                  <a:cubicBezTo>
                    <a:pt x="6338" y="211"/>
                    <a:pt x="6430" y="76"/>
                    <a:pt x="6152" y="38"/>
                  </a:cubicBezTo>
                  <a:cubicBezTo>
                    <a:pt x="5874" y="19"/>
                    <a:pt x="5504" y="-39"/>
                    <a:pt x="5041" y="38"/>
                  </a:cubicBezTo>
                  <a:cubicBezTo>
                    <a:pt x="4578" y="115"/>
                    <a:pt x="3837" y="383"/>
                    <a:pt x="3374" y="498"/>
                  </a:cubicBezTo>
                  <a:cubicBezTo>
                    <a:pt x="2911" y="613"/>
                    <a:pt x="2448" y="613"/>
                    <a:pt x="2263" y="728"/>
                  </a:cubicBezTo>
                  <a:cubicBezTo>
                    <a:pt x="2078" y="843"/>
                    <a:pt x="2356" y="996"/>
                    <a:pt x="2263" y="1187"/>
                  </a:cubicBezTo>
                  <a:cubicBezTo>
                    <a:pt x="2171" y="1379"/>
                    <a:pt x="1615" y="1647"/>
                    <a:pt x="1708" y="1877"/>
                  </a:cubicBezTo>
                  <a:cubicBezTo>
                    <a:pt x="1801" y="2107"/>
                    <a:pt x="2727" y="2375"/>
                    <a:pt x="2819" y="2567"/>
                  </a:cubicBezTo>
                  <a:cubicBezTo>
                    <a:pt x="2912" y="2759"/>
                    <a:pt x="2448" y="2874"/>
                    <a:pt x="2263" y="3027"/>
                  </a:cubicBezTo>
                  <a:lnTo>
                    <a:pt x="1708" y="3486"/>
                  </a:lnTo>
                  <a:cubicBezTo>
                    <a:pt x="1523" y="3639"/>
                    <a:pt x="1337" y="3774"/>
                    <a:pt x="1152" y="3946"/>
                  </a:cubicBezTo>
                  <a:cubicBezTo>
                    <a:pt x="967" y="4118"/>
                    <a:pt x="597" y="4310"/>
                    <a:pt x="597" y="4521"/>
                  </a:cubicBezTo>
                  <a:cubicBezTo>
                    <a:pt x="597" y="4732"/>
                    <a:pt x="967" y="5038"/>
                    <a:pt x="1152" y="5210"/>
                  </a:cubicBezTo>
                  <a:cubicBezTo>
                    <a:pt x="1337" y="5382"/>
                    <a:pt x="1615" y="5421"/>
                    <a:pt x="1708" y="5555"/>
                  </a:cubicBezTo>
                  <a:cubicBezTo>
                    <a:pt x="1801" y="5689"/>
                    <a:pt x="1708" y="5823"/>
                    <a:pt x="1708" y="6015"/>
                  </a:cubicBezTo>
                  <a:cubicBezTo>
                    <a:pt x="1708" y="6207"/>
                    <a:pt x="1893" y="6475"/>
                    <a:pt x="1708" y="6705"/>
                  </a:cubicBezTo>
                  <a:cubicBezTo>
                    <a:pt x="1523" y="6935"/>
                    <a:pt x="875" y="7203"/>
                    <a:pt x="597" y="7394"/>
                  </a:cubicBezTo>
                  <a:cubicBezTo>
                    <a:pt x="319" y="7586"/>
                    <a:pt x="134" y="7682"/>
                    <a:pt x="41" y="7854"/>
                  </a:cubicBezTo>
                  <a:cubicBezTo>
                    <a:pt x="-52" y="8026"/>
                    <a:pt x="41" y="8257"/>
                    <a:pt x="41" y="8429"/>
                  </a:cubicBezTo>
                  <a:cubicBezTo>
                    <a:pt x="41" y="8601"/>
                    <a:pt x="-52" y="8774"/>
                    <a:pt x="41" y="8889"/>
                  </a:cubicBezTo>
                  <a:cubicBezTo>
                    <a:pt x="134" y="9004"/>
                    <a:pt x="319" y="9042"/>
                    <a:pt x="597" y="9118"/>
                  </a:cubicBezTo>
                  <a:cubicBezTo>
                    <a:pt x="875" y="9194"/>
                    <a:pt x="1523" y="9195"/>
                    <a:pt x="1708" y="9348"/>
                  </a:cubicBezTo>
                  <a:cubicBezTo>
                    <a:pt x="1893" y="9501"/>
                    <a:pt x="967" y="10038"/>
                    <a:pt x="1708" y="1003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7127" name="Text Box 39"/>
            <p:cNvSpPr txBox="1">
              <a:spLocks noChangeArrowheads="1"/>
            </p:cNvSpPr>
            <p:nvPr/>
          </p:nvSpPr>
          <p:spPr bwMode="auto">
            <a:xfrm rot="16200000">
              <a:off x="-795" y="1857"/>
              <a:ext cx="2434" cy="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Semiconductors</a:t>
              </a:r>
            </a:p>
          </p:txBody>
        </p:sp>
      </p:grpSp>
      <p:grpSp>
        <p:nvGrpSpPr>
          <p:cNvPr id="87" name="Group 78">
            <a:extLst>
              <a:ext uri="{FF2B5EF4-FFF2-40B4-BE49-F238E27FC236}">
                <a16:creationId xmlns:a16="http://schemas.microsoft.com/office/drawing/2014/main" id="{DB15467E-D318-419A-8089-6264DD1F18E0}"/>
              </a:ext>
            </a:extLst>
          </p:cNvPr>
          <p:cNvGrpSpPr>
            <a:grpSpLocks/>
          </p:cNvGrpSpPr>
          <p:nvPr/>
        </p:nvGrpSpPr>
        <p:grpSpPr bwMode="auto">
          <a:xfrm>
            <a:off x="6230939" y="1422400"/>
            <a:ext cx="1692275" cy="1143000"/>
            <a:chOff x="3205" y="896"/>
            <a:chExt cx="1066" cy="720"/>
          </a:xfrm>
        </p:grpSpPr>
        <p:graphicFrame>
          <p:nvGraphicFramePr>
            <p:cNvPr id="88" name="Object 26">
              <a:extLst>
                <a:ext uri="{FF2B5EF4-FFF2-40B4-BE49-F238E27FC236}">
                  <a16:creationId xmlns:a16="http://schemas.microsoft.com/office/drawing/2014/main" id="{8CB9A79C-FED1-49BB-BC8B-5F5452A7A3D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05" y="896"/>
            <a:ext cx="1066" cy="7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80" name="Visio" r:id="rId30" imgW="1743086" imgH="943148" progId="Visio.Drawing.11">
                    <p:embed/>
                  </p:oleObj>
                </mc:Choice>
                <mc:Fallback>
                  <p:oleObj name="Visio" r:id="rId30" imgW="1743086" imgH="943148" progId="Visio.Drawing.11">
                    <p:embed/>
                    <p:pic>
                      <p:nvPicPr>
                        <p:cNvPr id="88" name="Object 26">
                          <a:extLst>
                            <a:ext uri="{FF2B5EF4-FFF2-40B4-BE49-F238E27FC236}">
                              <a16:creationId xmlns:a16="http://schemas.microsoft.com/office/drawing/2014/main" id="{8CB9A79C-FED1-49BB-BC8B-5F5452A7A3D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5" y="896"/>
                          <a:ext cx="1066" cy="7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9" name="AutoShape 27">
              <a:extLst>
                <a:ext uri="{FF2B5EF4-FFF2-40B4-BE49-F238E27FC236}">
                  <a16:creationId xmlns:a16="http://schemas.microsoft.com/office/drawing/2014/main" id="{3498EDDD-C1F4-44A6-B666-02EA7A674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1120"/>
              <a:ext cx="488" cy="336"/>
            </a:xfrm>
            <a:prstGeom prst="cloudCallout">
              <a:avLst>
                <a:gd name="adj1" fmla="val -4375"/>
                <a:gd name="adj2" fmla="val -506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20">
            <a:extLst>
              <a:ext uri="{FF2B5EF4-FFF2-40B4-BE49-F238E27FC236}">
                <a16:creationId xmlns:a16="http://schemas.microsoft.com/office/drawing/2014/main" id="{85AB18E3-3E83-490C-8E98-CDB33E856DD0}"/>
              </a:ext>
            </a:extLst>
          </p:cNvPr>
          <p:cNvGrpSpPr>
            <a:grpSpLocks/>
          </p:cNvGrpSpPr>
          <p:nvPr/>
        </p:nvGrpSpPr>
        <p:grpSpPr bwMode="auto">
          <a:xfrm>
            <a:off x="6347371" y="4077072"/>
            <a:ext cx="1693863" cy="1143000"/>
            <a:chOff x="3408" y="1344"/>
            <a:chExt cx="1505" cy="8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aphicFrame>
          <p:nvGraphicFramePr>
            <p:cNvPr id="91" name="Object 21">
              <a:extLst>
                <a:ext uri="{FF2B5EF4-FFF2-40B4-BE49-F238E27FC236}">
                  <a16:creationId xmlns:a16="http://schemas.microsoft.com/office/drawing/2014/main" id="{E42F1F6A-057E-49B1-A8EF-2EC411BEACE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08" y="1344"/>
            <a:ext cx="1505" cy="8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81" name="Visio" r:id="rId32" imgW="1757160" imgH="954000" progId="Visio.Drawing.11">
                    <p:embed/>
                  </p:oleObj>
                </mc:Choice>
                <mc:Fallback>
                  <p:oleObj name="Visio" r:id="rId32" imgW="1757160" imgH="954000" progId="Visio.Drawing.11">
                    <p:embed/>
                    <p:pic>
                      <p:nvPicPr>
                        <p:cNvPr id="91" name="Object 21">
                          <a:extLst>
                            <a:ext uri="{FF2B5EF4-FFF2-40B4-BE49-F238E27FC236}">
                              <a16:creationId xmlns:a16="http://schemas.microsoft.com/office/drawing/2014/main" id="{E42F1F6A-057E-49B1-A8EF-2EC411BEACE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1344"/>
                          <a:ext cx="1505" cy="8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" name="Object 22">
              <a:extLst>
                <a:ext uri="{FF2B5EF4-FFF2-40B4-BE49-F238E27FC236}">
                  <a16:creationId xmlns:a16="http://schemas.microsoft.com/office/drawing/2014/main" id="{36A510F3-3EB8-4A3E-BE59-A0F216C6909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44" y="1632"/>
            <a:ext cx="672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82" name="Visio" r:id="rId33" imgW="2191320" imgH="1162440" progId="Visio.Drawing.11">
                    <p:embed/>
                  </p:oleObj>
                </mc:Choice>
                <mc:Fallback>
                  <p:oleObj name="Visio" r:id="rId33" imgW="2191320" imgH="1162440" progId="Visio.Drawing.11">
                    <p:embed/>
                    <p:pic>
                      <p:nvPicPr>
                        <p:cNvPr id="92" name="Object 22">
                          <a:extLst>
                            <a:ext uri="{FF2B5EF4-FFF2-40B4-BE49-F238E27FC236}">
                              <a16:creationId xmlns:a16="http://schemas.microsoft.com/office/drawing/2014/main" id="{36A510F3-3EB8-4A3E-BE59-A0F216C6909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4" y="1632"/>
                          <a:ext cx="672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rgbClr val="FF0000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3" name="Group 78">
            <a:extLst>
              <a:ext uri="{FF2B5EF4-FFF2-40B4-BE49-F238E27FC236}">
                <a16:creationId xmlns:a16="http://schemas.microsoft.com/office/drawing/2014/main" id="{56732A02-7D3B-4DA9-A38C-E810A8FB9856}"/>
              </a:ext>
            </a:extLst>
          </p:cNvPr>
          <p:cNvGrpSpPr>
            <a:grpSpLocks/>
          </p:cNvGrpSpPr>
          <p:nvPr/>
        </p:nvGrpSpPr>
        <p:grpSpPr bwMode="auto">
          <a:xfrm>
            <a:off x="7715523" y="4081990"/>
            <a:ext cx="1692275" cy="1143000"/>
            <a:chOff x="3205" y="896"/>
            <a:chExt cx="1066" cy="720"/>
          </a:xfrm>
        </p:grpSpPr>
        <p:graphicFrame>
          <p:nvGraphicFramePr>
            <p:cNvPr id="94" name="Object 26">
              <a:extLst>
                <a:ext uri="{FF2B5EF4-FFF2-40B4-BE49-F238E27FC236}">
                  <a16:creationId xmlns:a16="http://schemas.microsoft.com/office/drawing/2014/main" id="{AADB93CD-8447-4C48-A50C-208E69A48EB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05" y="896"/>
            <a:ext cx="1066" cy="7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783" name="Visio" r:id="rId35" imgW="1743086" imgH="943148" progId="Visio.Drawing.11">
                    <p:embed/>
                  </p:oleObj>
                </mc:Choice>
                <mc:Fallback>
                  <p:oleObj name="Visio" r:id="rId35" imgW="1743086" imgH="943148" progId="Visio.Drawing.11">
                    <p:embed/>
                    <p:pic>
                      <p:nvPicPr>
                        <p:cNvPr id="94" name="Object 26">
                          <a:extLst>
                            <a:ext uri="{FF2B5EF4-FFF2-40B4-BE49-F238E27FC236}">
                              <a16:creationId xmlns:a16="http://schemas.microsoft.com/office/drawing/2014/main" id="{AADB93CD-8447-4C48-A50C-208E69A48EB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5" y="896"/>
                          <a:ext cx="1066" cy="7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" name="AutoShape 27">
              <a:extLst>
                <a:ext uri="{FF2B5EF4-FFF2-40B4-BE49-F238E27FC236}">
                  <a16:creationId xmlns:a16="http://schemas.microsoft.com/office/drawing/2014/main" id="{A59DCC0D-C55E-4570-A9E2-77921262F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1120"/>
              <a:ext cx="488" cy="336"/>
            </a:xfrm>
            <a:prstGeom prst="cloudCallout">
              <a:avLst>
                <a:gd name="adj1" fmla="val -4375"/>
                <a:gd name="adj2" fmla="val -506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17122" name="Group 34"/>
          <p:cNvGrpSpPr>
            <a:grpSpLocks/>
          </p:cNvGrpSpPr>
          <p:nvPr/>
        </p:nvGrpSpPr>
        <p:grpSpPr bwMode="auto">
          <a:xfrm>
            <a:off x="9912424" y="138113"/>
            <a:ext cx="1655812" cy="6589714"/>
            <a:chOff x="5215" y="87"/>
            <a:chExt cx="1027" cy="4151"/>
          </a:xfrm>
          <a:solidFill>
            <a:schemeClr val="accent2"/>
          </a:solidFill>
        </p:grpSpPr>
        <p:sp>
          <p:nvSpPr>
            <p:cNvPr id="217123" name="Freeform 35"/>
            <p:cNvSpPr>
              <a:spLocks/>
            </p:cNvSpPr>
            <p:nvPr/>
          </p:nvSpPr>
          <p:spPr bwMode="auto">
            <a:xfrm>
              <a:off x="5215" y="87"/>
              <a:ext cx="1027" cy="4151"/>
            </a:xfrm>
            <a:custGeom>
              <a:avLst/>
              <a:gdLst>
                <a:gd name="T0" fmla="*/ 929 w 1025"/>
                <a:gd name="T1" fmla="*/ 48 h 4128"/>
                <a:gd name="T2" fmla="*/ 737 w 1025"/>
                <a:gd name="T3" fmla="*/ 0 h 4128"/>
                <a:gd name="T4" fmla="*/ 641 w 1025"/>
                <a:gd name="T5" fmla="*/ 192 h 4128"/>
                <a:gd name="T6" fmla="*/ 545 w 1025"/>
                <a:gd name="T7" fmla="*/ 240 h 4128"/>
                <a:gd name="T8" fmla="*/ 257 w 1025"/>
                <a:gd name="T9" fmla="*/ 192 h 4128"/>
                <a:gd name="T10" fmla="*/ 257 w 1025"/>
                <a:gd name="T11" fmla="*/ 384 h 4128"/>
                <a:gd name="T12" fmla="*/ 353 w 1025"/>
                <a:gd name="T13" fmla="*/ 528 h 4128"/>
                <a:gd name="T14" fmla="*/ 305 w 1025"/>
                <a:gd name="T15" fmla="*/ 672 h 4128"/>
                <a:gd name="T16" fmla="*/ 162 w 1025"/>
                <a:gd name="T17" fmla="*/ 647 h 4128"/>
                <a:gd name="T18" fmla="*/ 334 w 1025"/>
                <a:gd name="T19" fmla="*/ 801 h 4128"/>
                <a:gd name="T20" fmla="*/ 299 w 1025"/>
                <a:gd name="T21" fmla="*/ 911 h 4128"/>
                <a:gd name="T22" fmla="*/ 330 w 1025"/>
                <a:gd name="T23" fmla="*/ 1197 h 4128"/>
                <a:gd name="T24" fmla="*/ 305 w 1025"/>
                <a:gd name="T25" fmla="*/ 1392 h 4128"/>
                <a:gd name="T26" fmla="*/ 171 w 1025"/>
                <a:gd name="T27" fmla="*/ 1702 h 4128"/>
                <a:gd name="T28" fmla="*/ 0 w 1025"/>
                <a:gd name="T29" fmla="*/ 1786 h 4128"/>
                <a:gd name="T30" fmla="*/ 209 w 1025"/>
                <a:gd name="T31" fmla="*/ 2208 h 4128"/>
                <a:gd name="T32" fmla="*/ 120 w 1025"/>
                <a:gd name="T33" fmla="*/ 2319 h 4128"/>
                <a:gd name="T34" fmla="*/ 209 w 1025"/>
                <a:gd name="T35" fmla="*/ 2400 h 4128"/>
                <a:gd name="T36" fmla="*/ 209 w 1025"/>
                <a:gd name="T37" fmla="*/ 2544 h 4128"/>
                <a:gd name="T38" fmla="*/ 353 w 1025"/>
                <a:gd name="T39" fmla="*/ 2736 h 4128"/>
                <a:gd name="T40" fmla="*/ 401 w 1025"/>
                <a:gd name="T41" fmla="*/ 2832 h 4128"/>
                <a:gd name="T42" fmla="*/ 497 w 1025"/>
                <a:gd name="T43" fmla="*/ 2928 h 4128"/>
                <a:gd name="T44" fmla="*/ 305 w 1025"/>
                <a:gd name="T45" fmla="*/ 3168 h 4128"/>
                <a:gd name="T46" fmla="*/ 83 w 1025"/>
                <a:gd name="T47" fmla="*/ 3210 h 4128"/>
                <a:gd name="T48" fmla="*/ 27 w 1025"/>
                <a:gd name="T49" fmla="*/ 3550 h 4128"/>
                <a:gd name="T50" fmla="*/ 65 w 1025"/>
                <a:gd name="T51" fmla="*/ 3840 h 4128"/>
                <a:gd name="T52" fmla="*/ 257 w 1025"/>
                <a:gd name="T53" fmla="*/ 3936 h 4128"/>
                <a:gd name="T54" fmla="*/ 257 w 1025"/>
                <a:gd name="T55" fmla="*/ 4080 h 4128"/>
                <a:gd name="T56" fmla="*/ 449 w 1025"/>
                <a:gd name="T57" fmla="*/ 4128 h 4128"/>
                <a:gd name="T58" fmla="*/ 641 w 1025"/>
                <a:gd name="T59" fmla="*/ 4128 h 4128"/>
                <a:gd name="T60" fmla="*/ 833 w 1025"/>
                <a:gd name="T61" fmla="*/ 4128 h 4128"/>
                <a:gd name="T62" fmla="*/ 881 w 1025"/>
                <a:gd name="T63" fmla="*/ 4032 h 4128"/>
                <a:gd name="T64" fmla="*/ 929 w 1025"/>
                <a:gd name="T65" fmla="*/ 3840 h 4128"/>
                <a:gd name="T66" fmla="*/ 881 w 1025"/>
                <a:gd name="T67" fmla="*/ 3552 h 4128"/>
                <a:gd name="T68" fmla="*/ 785 w 1025"/>
                <a:gd name="T69" fmla="*/ 3216 h 4128"/>
                <a:gd name="T70" fmla="*/ 785 w 1025"/>
                <a:gd name="T71" fmla="*/ 3024 h 4128"/>
                <a:gd name="T72" fmla="*/ 833 w 1025"/>
                <a:gd name="T73" fmla="*/ 2880 h 4128"/>
                <a:gd name="T74" fmla="*/ 929 w 1025"/>
                <a:gd name="T75" fmla="*/ 2736 h 4128"/>
                <a:gd name="T76" fmla="*/ 929 w 1025"/>
                <a:gd name="T77" fmla="*/ 2496 h 4128"/>
                <a:gd name="T78" fmla="*/ 929 w 1025"/>
                <a:gd name="T79" fmla="*/ 2304 h 4128"/>
                <a:gd name="T80" fmla="*/ 833 w 1025"/>
                <a:gd name="T81" fmla="*/ 2064 h 4128"/>
                <a:gd name="T82" fmla="*/ 833 w 1025"/>
                <a:gd name="T83" fmla="*/ 1920 h 4128"/>
                <a:gd name="T84" fmla="*/ 881 w 1025"/>
                <a:gd name="T85" fmla="*/ 1776 h 4128"/>
                <a:gd name="T86" fmla="*/ 881 w 1025"/>
                <a:gd name="T87" fmla="*/ 1680 h 4128"/>
                <a:gd name="T88" fmla="*/ 929 w 1025"/>
                <a:gd name="T89" fmla="*/ 1440 h 4128"/>
                <a:gd name="T90" fmla="*/ 929 w 1025"/>
                <a:gd name="T91" fmla="*/ 1248 h 4128"/>
                <a:gd name="T92" fmla="*/ 881 w 1025"/>
                <a:gd name="T93" fmla="*/ 1056 h 4128"/>
                <a:gd name="T94" fmla="*/ 929 w 1025"/>
                <a:gd name="T95" fmla="*/ 1008 h 4128"/>
                <a:gd name="T96" fmla="*/ 1025 w 1025"/>
                <a:gd name="T97" fmla="*/ 816 h 4128"/>
                <a:gd name="T98" fmla="*/ 977 w 1025"/>
                <a:gd name="T99" fmla="*/ 624 h 4128"/>
                <a:gd name="T100" fmla="*/ 929 w 1025"/>
                <a:gd name="T101" fmla="*/ 384 h 4128"/>
                <a:gd name="T102" fmla="*/ 881 w 1025"/>
                <a:gd name="T103" fmla="*/ 288 h 4128"/>
                <a:gd name="T104" fmla="*/ 929 w 1025"/>
                <a:gd name="T105" fmla="*/ 144 h 4128"/>
                <a:gd name="T106" fmla="*/ 929 w 1025"/>
                <a:gd name="T107" fmla="*/ 48 h 4128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3 w 10000"/>
                <a:gd name="connsiteY0" fmla="*/ 116 h 10000"/>
                <a:gd name="connsiteX1" fmla="*/ 7190 w 10000"/>
                <a:gd name="connsiteY1" fmla="*/ 0 h 10000"/>
                <a:gd name="connsiteX2" fmla="*/ 6254 w 10000"/>
                <a:gd name="connsiteY2" fmla="*/ 465 h 10000"/>
                <a:gd name="connsiteX3" fmla="*/ 5317 w 10000"/>
                <a:gd name="connsiteY3" fmla="*/ 581 h 10000"/>
                <a:gd name="connsiteX4" fmla="*/ 2507 w 10000"/>
                <a:gd name="connsiteY4" fmla="*/ 465 h 10000"/>
                <a:gd name="connsiteX5" fmla="*/ 2507 w 10000"/>
                <a:gd name="connsiteY5" fmla="*/ 930 h 10000"/>
                <a:gd name="connsiteX6" fmla="*/ 3444 w 10000"/>
                <a:gd name="connsiteY6" fmla="*/ 1279 h 10000"/>
                <a:gd name="connsiteX7" fmla="*/ 2976 w 10000"/>
                <a:gd name="connsiteY7" fmla="*/ 1628 h 10000"/>
                <a:gd name="connsiteX8" fmla="*/ 1580 w 10000"/>
                <a:gd name="connsiteY8" fmla="*/ 1567 h 10000"/>
                <a:gd name="connsiteX9" fmla="*/ 3259 w 10000"/>
                <a:gd name="connsiteY9" fmla="*/ 1940 h 10000"/>
                <a:gd name="connsiteX10" fmla="*/ 2917 w 10000"/>
                <a:gd name="connsiteY10" fmla="*/ 2207 h 10000"/>
                <a:gd name="connsiteX11" fmla="*/ 3220 w 10000"/>
                <a:gd name="connsiteY11" fmla="*/ 2900 h 10000"/>
                <a:gd name="connsiteX12" fmla="*/ 2976 w 10000"/>
                <a:gd name="connsiteY12" fmla="*/ 3372 h 10000"/>
                <a:gd name="connsiteX13" fmla="*/ 1668 w 10000"/>
                <a:gd name="connsiteY13" fmla="*/ 4123 h 10000"/>
                <a:gd name="connsiteX14" fmla="*/ 0 w 10000"/>
                <a:gd name="connsiteY14" fmla="*/ 4327 h 10000"/>
                <a:gd name="connsiteX15" fmla="*/ 2039 w 10000"/>
                <a:gd name="connsiteY15" fmla="*/ 5349 h 10000"/>
                <a:gd name="connsiteX16" fmla="*/ 1171 w 10000"/>
                <a:gd name="connsiteY16" fmla="*/ 5618 h 10000"/>
                <a:gd name="connsiteX17" fmla="*/ 2039 w 10000"/>
                <a:gd name="connsiteY17" fmla="*/ 5814 h 10000"/>
                <a:gd name="connsiteX18" fmla="*/ 2039 w 10000"/>
                <a:gd name="connsiteY18" fmla="*/ 6163 h 10000"/>
                <a:gd name="connsiteX19" fmla="*/ 3444 w 10000"/>
                <a:gd name="connsiteY19" fmla="*/ 6628 h 10000"/>
                <a:gd name="connsiteX20" fmla="*/ 3912 w 10000"/>
                <a:gd name="connsiteY20" fmla="*/ 6860 h 10000"/>
                <a:gd name="connsiteX21" fmla="*/ 2750 w 10000"/>
                <a:gd name="connsiteY21" fmla="*/ 7141 h 10000"/>
                <a:gd name="connsiteX22" fmla="*/ 2976 w 10000"/>
                <a:gd name="connsiteY22" fmla="*/ 7674 h 10000"/>
                <a:gd name="connsiteX23" fmla="*/ 810 w 10000"/>
                <a:gd name="connsiteY23" fmla="*/ 7776 h 10000"/>
                <a:gd name="connsiteX24" fmla="*/ 263 w 10000"/>
                <a:gd name="connsiteY24" fmla="*/ 8600 h 10000"/>
                <a:gd name="connsiteX25" fmla="*/ 634 w 10000"/>
                <a:gd name="connsiteY25" fmla="*/ 9302 h 10000"/>
                <a:gd name="connsiteX26" fmla="*/ 2507 w 10000"/>
                <a:gd name="connsiteY26" fmla="*/ 9535 h 10000"/>
                <a:gd name="connsiteX27" fmla="*/ 2507 w 10000"/>
                <a:gd name="connsiteY27" fmla="*/ 9884 h 10000"/>
                <a:gd name="connsiteX28" fmla="*/ 4380 w 10000"/>
                <a:gd name="connsiteY28" fmla="*/ 10000 h 10000"/>
                <a:gd name="connsiteX29" fmla="*/ 6254 w 10000"/>
                <a:gd name="connsiteY29" fmla="*/ 10000 h 10000"/>
                <a:gd name="connsiteX30" fmla="*/ 8127 w 10000"/>
                <a:gd name="connsiteY30" fmla="*/ 10000 h 10000"/>
                <a:gd name="connsiteX31" fmla="*/ 8595 w 10000"/>
                <a:gd name="connsiteY31" fmla="*/ 9767 h 10000"/>
                <a:gd name="connsiteX32" fmla="*/ 9063 w 10000"/>
                <a:gd name="connsiteY32" fmla="*/ 9302 h 10000"/>
                <a:gd name="connsiteX33" fmla="*/ 8595 w 10000"/>
                <a:gd name="connsiteY33" fmla="*/ 8605 h 10000"/>
                <a:gd name="connsiteX34" fmla="*/ 7659 w 10000"/>
                <a:gd name="connsiteY34" fmla="*/ 7791 h 10000"/>
                <a:gd name="connsiteX35" fmla="*/ 7659 w 10000"/>
                <a:gd name="connsiteY35" fmla="*/ 7326 h 10000"/>
                <a:gd name="connsiteX36" fmla="*/ 8127 w 10000"/>
                <a:gd name="connsiteY36" fmla="*/ 6977 h 10000"/>
                <a:gd name="connsiteX37" fmla="*/ 9063 w 10000"/>
                <a:gd name="connsiteY37" fmla="*/ 6628 h 10000"/>
                <a:gd name="connsiteX38" fmla="*/ 9063 w 10000"/>
                <a:gd name="connsiteY38" fmla="*/ 6047 h 10000"/>
                <a:gd name="connsiteX39" fmla="*/ 9063 w 10000"/>
                <a:gd name="connsiteY39" fmla="*/ 5581 h 10000"/>
                <a:gd name="connsiteX40" fmla="*/ 8127 w 10000"/>
                <a:gd name="connsiteY40" fmla="*/ 5000 h 10000"/>
                <a:gd name="connsiteX41" fmla="*/ 8127 w 10000"/>
                <a:gd name="connsiteY41" fmla="*/ 4651 h 10000"/>
                <a:gd name="connsiteX42" fmla="*/ 8595 w 10000"/>
                <a:gd name="connsiteY42" fmla="*/ 4302 h 10000"/>
                <a:gd name="connsiteX43" fmla="*/ 8595 w 10000"/>
                <a:gd name="connsiteY43" fmla="*/ 4070 h 10000"/>
                <a:gd name="connsiteX44" fmla="*/ 9063 w 10000"/>
                <a:gd name="connsiteY44" fmla="*/ 3488 h 10000"/>
                <a:gd name="connsiteX45" fmla="*/ 9063 w 10000"/>
                <a:gd name="connsiteY45" fmla="*/ 3023 h 10000"/>
                <a:gd name="connsiteX46" fmla="*/ 8595 w 10000"/>
                <a:gd name="connsiteY46" fmla="*/ 2558 h 10000"/>
                <a:gd name="connsiteX47" fmla="*/ 9063 w 10000"/>
                <a:gd name="connsiteY47" fmla="*/ 2442 h 10000"/>
                <a:gd name="connsiteX48" fmla="*/ 10000 w 10000"/>
                <a:gd name="connsiteY48" fmla="*/ 1977 h 10000"/>
                <a:gd name="connsiteX49" fmla="*/ 9532 w 10000"/>
                <a:gd name="connsiteY49" fmla="*/ 1512 h 10000"/>
                <a:gd name="connsiteX50" fmla="*/ 9063 w 10000"/>
                <a:gd name="connsiteY50" fmla="*/ 930 h 10000"/>
                <a:gd name="connsiteX51" fmla="*/ 8595 w 10000"/>
                <a:gd name="connsiteY51" fmla="*/ 698 h 10000"/>
                <a:gd name="connsiteX52" fmla="*/ 9063 w 10000"/>
                <a:gd name="connsiteY52" fmla="*/ 349 h 10000"/>
                <a:gd name="connsiteX53" fmla="*/ 9063 w 10000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1582 w 10002"/>
                <a:gd name="connsiteY8" fmla="*/ 1567 h 10000"/>
                <a:gd name="connsiteX9" fmla="*/ 3261 w 10002"/>
                <a:gd name="connsiteY9" fmla="*/ 1940 h 10000"/>
                <a:gd name="connsiteX10" fmla="*/ 2919 w 10002"/>
                <a:gd name="connsiteY10" fmla="*/ 2207 h 10000"/>
                <a:gd name="connsiteX11" fmla="*/ 3222 w 10002"/>
                <a:gd name="connsiteY11" fmla="*/ 2900 h 10000"/>
                <a:gd name="connsiteX12" fmla="*/ 2978 w 10002"/>
                <a:gd name="connsiteY12" fmla="*/ 3372 h 10000"/>
                <a:gd name="connsiteX13" fmla="*/ 1670 w 10002"/>
                <a:gd name="connsiteY13" fmla="*/ 4123 h 10000"/>
                <a:gd name="connsiteX14" fmla="*/ 2 w 10002"/>
                <a:gd name="connsiteY14" fmla="*/ 4327 h 10000"/>
                <a:gd name="connsiteX15" fmla="*/ 2041 w 10002"/>
                <a:gd name="connsiteY15" fmla="*/ 5349 h 10000"/>
                <a:gd name="connsiteX16" fmla="*/ 1173 w 10002"/>
                <a:gd name="connsiteY16" fmla="*/ 5618 h 10000"/>
                <a:gd name="connsiteX17" fmla="*/ 2041 w 10002"/>
                <a:gd name="connsiteY17" fmla="*/ 5814 h 10000"/>
                <a:gd name="connsiteX18" fmla="*/ 2041 w 10002"/>
                <a:gd name="connsiteY18" fmla="*/ 6163 h 10000"/>
                <a:gd name="connsiteX19" fmla="*/ 3446 w 10002"/>
                <a:gd name="connsiteY19" fmla="*/ 6628 h 10000"/>
                <a:gd name="connsiteX20" fmla="*/ 3914 w 10002"/>
                <a:gd name="connsiteY20" fmla="*/ 6860 h 10000"/>
                <a:gd name="connsiteX21" fmla="*/ 2752 w 10002"/>
                <a:gd name="connsiteY21" fmla="*/ 7141 h 10000"/>
                <a:gd name="connsiteX22" fmla="*/ 2978 w 10002"/>
                <a:gd name="connsiteY22" fmla="*/ 7674 h 10000"/>
                <a:gd name="connsiteX23" fmla="*/ 812 w 10002"/>
                <a:gd name="connsiteY23" fmla="*/ 7776 h 10000"/>
                <a:gd name="connsiteX24" fmla="*/ 265 w 10002"/>
                <a:gd name="connsiteY24" fmla="*/ 8600 h 10000"/>
                <a:gd name="connsiteX25" fmla="*/ 636 w 10002"/>
                <a:gd name="connsiteY25" fmla="*/ 9302 h 10000"/>
                <a:gd name="connsiteX26" fmla="*/ 2509 w 10002"/>
                <a:gd name="connsiteY26" fmla="*/ 9535 h 10000"/>
                <a:gd name="connsiteX27" fmla="*/ 2509 w 10002"/>
                <a:gd name="connsiteY27" fmla="*/ 9884 h 10000"/>
                <a:gd name="connsiteX28" fmla="*/ 4382 w 10002"/>
                <a:gd name="connsiteY28" fmla="*/ 10000 h 10000"/>
                <a:gd name="connsiteX29" fmla="*/ 6256 w 10002"/>
                <a:gd name="connsiteY29" fmla="*/ 10000 h 10000"/>
                <a:gd name="connsiteX30" fmla="*/ 8129 w 10002"/>
                <a:gd name="connsiteY30" fmla="*/ 10000 h 10000"/>
                <a:gd name="connsiteX31" fmla="*/ 8597 w 10002"/>
                <a:gd name="connsiteY31" fmla="*/ 9767 h 10000"/>
                <a:gd name="connsiteX32" fmla="*/ 9065 w 10002"/>
                <a:gd name="connsiteY32" fmla="*/ 9302 h 10000"/>
                <a:gd name="connsiteX33" fmla="*/ 8597 w 10002"/>
                <a:gd name="connsiteY33" fmla="*/ 8605 h 10000"/>
                <a:gd name="connsiteX34" fmla="*/ 7661 w 10002"/>
                <a:gd name="connsiteY34" fmla="*/ 7791 h 10000"/>
                <a:gd name="connsiteX35" fmla="*/ 7661 w 10002"/>
                <a:gd name="connsiteY35" fmla="*/ 7326 h 10000"/>
                <a:gd name="connsiteX36" fmla="*/ 8129 w 10002"/>
                <a:gd name="connsiteY36" fmla="*/ 6977 h 10000"/>
                <a:gd name="connsiteX37" fmla="*/ 9065 w 10002"/>
                <a:gd name="connsiteY37" fmla="*/ 6628 h 10000"/>
                <a:gd name="connsiteX38" fmla="*/ 9065 w 10002"/>
                <a:gd name="connsiteY38" fmla="*/ 6047 h 10000"/>
                <a:gd name="connsiteX39" fmla="*/ 9065 w 10002"/>
                <a:gd name="connsiteY39" fmla="*/ 5581 h 10000"/>
                <a:gd name="connsiteX40" fmla="*/ 8129 w 10002"/>
                <a:gd name="connsiteY40" fmla="*/ 5000 h 10000"/>
                <a:gd name="connsiteX41" fmla="*/ 8129 w 10002"/>
                <a:gd name="connsiteY41" fmla="*/ 4651 h 10000"/>
                <a:gd name="connsiteX42" fmla="*/ 8597 w 10002"/>
                <a:gd name="connsiteY42" fmla="*/ 4302 h 10000"/>
                <a:gd name="connsiteX43" fmla="*/ 8597 w 10002"/>
                <a:gd name="connsiteY43" fmla="*/ 4070 h 10000"/>
                <a:gd name="connsiteX44" fmla="*/ 9065 w 10002"/>
                <a:gd name="connsiteY44" fmla="*/ 3488 h 10000"/>
                <a:gd name="connsiteX45" fmla="*/ 9065 w 10002"/>
                <a:gd name="connsiteY45" fmla="*/ 3023 h 10000"/>
                <a:gd name="connsiteX46" fmla="*/ 8597 w 10002"/>
                <a:gd name="connsiteY46" fmla="*/ 2558 h 10000"/>
                <a:gd name="connsiteX47" fmla="*/ 9065 w 10002"/>
                <a:gd name="connsiteY47" fmla="*/ 2442 h 10000"/>
                <a:gd name="connsiteX48" fmla="*/ 10002 w 10002"/>
                <a:gd name="connsiteY48" fmla="*/ 1977 h 10000"/>
                <a:gd name="connsiteX49" fmla="*/ 9534 w 10002"/>
                <a:gd name="connsiteY49" fmla="*/ 1512 h 10000"/>
                <a:gd name="connsiteX50" fmla="*/ 9065 w 10002"/>
                <a:gd name="connsiteY50" fmla="*/ 930 h 10000"/>
                <a:gd name="connsiteX51" fmla="*/ 8597 w 10002"/>
                <a:gd name="connsiteY51" fmla="*/ 698 h 10000"/>
                <a:gd name="connsiteX52" fmla="*/ 9065 w 10002"/>
                <a:gd name="connsiteY52" fmla="*/ 349 h 10000"/>
                <a:gd name="connsiteX53" fmla="*/ 9065 w 10002"/>
                <a:gd name="connsiteY53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16 h 10000"/>
                <a:gd name="connsiteX1" fmla="*/ 7192 w 10002"/>
                <a:gd name="connsiteY1" fmla="*/ 0 h 10000"/>
                <a:gd name="connsiteX2" fmla="*/ 6256 w 10002"/>
                <a:gd name="connsiteY2" fmla="*/ 465 h 10000"/>
                <a:gd name="connsiteX3" fmla="*/ 5319 w 10002"/>
                <a:gd name="connsiteY3" fmla="*/ 581 h 10000"/>
                <a:gd name="connsiteX4" fmla="*/ 2509 w 10002"/>
                <a:gd name="connsiteY4" fmla="*/ 465 h 10000"/>
                <a:gd name="connsiteX5" fmla="*/ 2509 w 10002"/>
                <a:gd name="connsiteY5" fmla="*/ 930 h 10000"/>
                <a:gd name="connsiteX6" fmla="*/ 3446 w 10002"/>
                <a:gd name="connsiteY6" fmla="*/ 1279 h 10000"/>
                <a:gd name="connsiteX7" fmla="*/ 2978 w 10002"/>
                <a:gd name="connsiteY7" fmla="*/ 1628 h 10000"/>
                <a:gd name="connsiteX8" fmla="*/ 3261 w 10002"/>
                <a:gd name="connsiteY8" fmla="*/ 1940 h 10000"/>
                <a:gd name="connsiteX9" fmla="*/ 2919 w 10002"/>
                <a:gd name="connsiteY9" fmla="*/ 2207 h 10000"/>
                <a:gd name="connsiteX10" fmla="*/ 3222 w 10002"/>
                <a:gd name="connsiteY10" fmla="*/ 2900 h 10000"/>
                <a:gd name="connsiteX11" fmla="*/ 2978 w 10002"/>
                <a:gd name="connsiteY11" fmla="*/ 3372 h 10000"/>
                <a:gd name="connsiteX12" fmla="*/ 1670 w 10002"/>
                <a:gd name="connsiteY12" fmla="*/ 4123 h 10000"/>
                <a:gd name="connsiteX13" fmla="*/ 2 w 10002"/>
                <a:gd name="connsiteY13" fmla="*/ 4327 h 10000"/>
                <a:gd name="connsiteX14" fmla="*/ 2041 w 10002"/>
                <a:gd name="connsiteY14" fmla="*/ 5349 h 10000"/>
                <a:gd name="connsiteX15" fmla="*/ 1173 w 10002"/>
                <a:gd name="connsiteY15" fmla="*/ 5618 h 10000"/>
                <a:gd name="connsiteX16" fmla="*/ 2041 w 10002"/>
                <a:gd name="connsiteY16" fmla="*/ 5814 h 10000"/>
                <a:gd name="connsiteX17" fmla="*/ 2041 w 10002"/>
                <a:gd name="connsiteY17" fmla="*/ 6163 h 10000"/>
                <a:gd name="connsiteX18" fmla="*/ 3446 w 10002"/>
                <a:gd name="connsiteY18" fmla="*/ 6628 h 10000"/>
                <a:gd name="connsiteX19" fmla="*/ 3914 w 10002"/>
                <a:gd name="connsiteY19" fmla="*/ 6860 h 10000"/>
                <a:gd name="connsiteX20" fmla="*/ 2752 w 10002"/>
                <a:gd name="connsiteY20" fmla="*/ 7141 h 10000"/>
                <a:gd name="connsiteX21" fmla="*/ 2978 w 10002"/>
                <a:gd name="connsiteY21" fmla="*/ 7674 h 10000"/>
                <a:gd name="connsiteX22" fmla="*/ 812 w 10002"/>
                <a:gd name="connsiteY22" fmla="*/ 7776 h 10000"/>
                <a:gd name="connsiteX23" fmla="*/ 265 w 10002"/>
                <a:gd name="connsiteY23" fmla="*/ 8600 h 10000"/>
                <a:gd name="connsiteX24" fmla="*/ 636 w 10002"/>
                <a:gd name="connsiteY24" fmla="*/ 9302 h 10000"/>
                <a:gd name="connsiteX25" fmla="*/ 2509 w 10002"/>
                <a:gd name="connsiteY25" fmla="*/ 9535 h 10000"/>
                <a:gd name="connsiteX26" fmla="*/ 2509 w 10002"/>
                <a:gd name="connsiteY26" fmla="*/ 9884 h 10000"/>
                <a:gd name="connsiteX27" fmla="*/ 4382 w 10002"/>
                <a:gd name="connsiteY27" fmla="*/ 10000 h 10000"/>
                <a:gd name="connsiteX28" fmla="*/ 6256 w 10002"/>
                <a:gd name="connsiteY28" fmla="*/ 10000 h 10000"/>
                <a:gd name="connsiteX29" fmla="*/ 8129 w 10002"/>
                <a:gd name="connsiteY29" fmla="*/ 10000 h 10000"/>
                <a:gd name="connsiteX30" fmla="*/ 8597 w 10002"/>
                <a:gd name="connsiteY30" fmla="*/ 9767 h 10000"/>
                <a:gd name="connsiteX31" fmla="*/ 9065 w 10002"/>
                <a:gd name="connsiteY31" fmla="*/ 9302 h 10000"/>
                <a:gd name="connsiteX32" fmla="*/ 8597 w 10002"/>
                <a:gd name="connsiteY32" fmla="*/ 8605 h 10000"/>
                <a:gd name="connsiteX33" fmla="*/ 7661 w 10002"/>
                <a:gd name="connsiteY33" fmla="*/ 7791 h 10000"/>
                <a:gd name="connsiteX34" fmla="*/ 7661 w 10002"/>
                <a:gd name="connsiteY34" fmla="*/ 7326 h 10000"/>
                <a:gd name="connsiteX35" fmla="*/ 8129 w 10002"/>
                <a:gd name="connsiteY35" fmla="*/ 6977 h 10000"/>
                <a:gd name="connsiteX36" fmla="*/ 9065 w 10002"/>
                <a:gd name="connsiteY36" fmla="*/ 6628 h 10000"/>
                <a:gd name="connsiteX37" fmla="*/ 9065 w 10002"/>
                <a:gd name="connsiteY37" fmla="*/ 6047 h 10000"/>
                <a:gd name="connsiteX38" fmla="*/ 9065 w 10002"/>
                <a:gd name="connsiteY38" fmla="*/ 5581 h 10000"/>
                <a:gd name="connsiteX39" fmla="*/ 8129 w 10002"/>
                <a:gd name="connsiteY39" fmla="*/ 5000 h 10000"/>
                <a:gd name="connsiteX40" fmla="*/ 8129 w 10002"/>
                <a:gd name="connsiteY40" fmla="*/ 4651 h 10000"/>
                <a:gd name="connsiteX41" fmla="*/ 8597 w 10002"/>
                <a:gd name="connsiteY41" fmla="*/ 4302 h 10000"/>
                <a:gd name="connsiteX42" fmla="*/ 8597 w 10002"/>
                <a:gd name="connsiteY42" fmla="*/ 4070 h 10000"/>
                <a:gd name="connsiteX43" fmla="*/ 9065 w 10002"/>
                <a:gd name="connsiteY43" fmla="*/ 3488 h 10000"/>
                <a:gd name="connsiteX44" fmla="*/ 9065 w 10002"/>
                <a:gd name="connsiteY44" fmla="*/ 3023 h 10000"/>
                <a:gd name="connsiteX45" fmla="*/ 8597 w 10002"/>
                <a:gd name="connsiteY45" fmla="*/ 2558 h 10000"/>
                <a:gd name="connsiteX46" fmla="*/ 9065 w 10002"/>
                <a:gd name="connsiteY46" fmla="*/ 2442 h 10000"/>
                <a:gd name="connsiteX47" fmla="*/ 10002 w 10002"/>
                <a:gd name="connsiteY47" fmla="*/ 1977 h 10000"/>
                <a:gd name="connsiteX48" fmla="*/ 9534 w 10002"/>
                <a:gd name="connsiteY48" fmla="*/ 1512 h 10000"/>
                <a:gd name="connsiteX49" fmla="*/ 9065 w 10002"/>
                <a:gd name="connsiteY49" fmla="*/ 930 h 10000"/>
                <a:gd name="connsiteX50" fmla="*/ 8597 w 10002"/>
                <a:gd name="connsiteY50" fmla="*/ 698 h 10000"/>
                <a:gd name="connsiteX51" fmla="*/ 9065 w 10002"/>
                <a:gd name="connsiteY51" fmla="*/ 349 h 10000"/>
                <a:gd name="connsiteX52" fmla="*/ 9065 w 10002"/>
                <a:gd name="connsiteY52" fmla="*/ 116 h 10000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364 h 10015"/>
                <a:gd name="connsiteX52" fmla="*/ 9065 w 10002"/>
                <a:gd name="connsiteY52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364 h 10015"/>
                <a:gd name="connsiteX52" fmla="*/ 9065 w 10002"/>
                <a:gd name="connsiteY52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02"/>
                <a:gd name="connsiteY0" fmla="*/ 131 h 10015"/>
                <a:gd name="connsiteX1" fmla="*/ 7192 w 10002"/>
                <a:gd name="connsiteY1" fmla="*/ 15 h 10015"/>
                <a:gd name="connsiteX2" fmla="*/ 6256 w 10002"/>
                <a:gd name="connsiteY2" fmla="*/ 480 h 10015"/>
                <a:gd name="connsiteX3" fmla="*/ 5319 w 10002"/>
                <a:gd name="connsiteY3" fmla="*/ 596 h 10015"/>
                <a:gd name="connsiteX4" fmla="*/ 2509 w 10002"/>
                <a:gd name="connsiteY4" fmla="*/ 480 h 10015"/>
                <a:gd name="connsiteX5" fmla="*/ 2509 w 10002"/>
                <a:gd name="connsiteY5" fmla="*/ 945 h 10015"/>
                <a:gd name="connsiteX6" fmla="*/ 3446 w 10002"/>
                <a:gd name="connsiteY6" fmla="*/ 1294 h 10015"/>
                <a:gd name="connsiteX7" fmla="*/ 2978 w 10002"/>
                <a:gd name="connsiteY7" fmla="*/ 1643 h 10015"/>
                <a:gd name="connsiteX8" fmla="*/ 3261 w 10002"/>
                <a:gd name="connsiteY8" fmla="*/ 1955 h 10015"/>
                <a:gd name="connsiteX9" fmla="*/ 2919 w 10002"/>
                <a:gd name="connsiteY9" fmla="*/ 2222 h 10015"/>
                <a:gd name="connsiteX10" fmla="*/ 3222 w 10002"/>
                <a:gd name="connsiteY10" fmla="*/ 2915 h 10015"/>
                <a:gd name="connsiteX11" fmla="*/ 2978 w 10002"/>
                <a:gd name="connsiteY11" fmla="*/ 3387 h 10015"/>
                <a:gd name="connsiteX12" fmla="*/ 1670 w 10002"/>
                <a:gd name="connsiteY12" fmla="*/ 4138 h 10015"/>
                <a:gd name="connsiteX13" fmla="*/ 2 w 10002"/>
                <a:gd name="connsiteY13" fmla="*/ 4342 h 10015"/>
                <a:gd name="connsiteX14" fmla="*/ 2041 w 10002"/>
                <a:gd name="connsiteY14" fmla="*/ 5364 h 10015"/>
                <a:gd name="connsiteX15" fmla="*/ 1173 w 10002"/>
                <a:gd name="connsiteY15" fmla="*/ 5633 h 10015"/>
                <a:gd name="connsiteX16" fmla="*/ 2041 w 10002"/>
                <a:gd name="connsiteY16" fmla="*/ 5829 h 10015"/>
                <a:gd name="connsiteX17" fmla="*/ 2041 w 10002"/>
                <a:gd name="connsiteY17" fmla="*/ 6178 h 10015"/>
                <a:gd name="connsiteX18" fmla="*/ 3446 w 10002"/>
                <a:gd name="connsiteY18" fmla="*/ 6643 h 10015"/>
                <a:gd name="connsiteX19" fmla="*/ 3914 w 10002"/>
                <a:gd name="connsiteY19" fmla="*/ 6875 h 10015"/>
                <a:gd name="connsiteX20" fmla="*/ 2752 w 10002"/>
                <a:gd name="connsiteY20" fmla="*/ 7156 h 10015"/>
                <a:gd name="connsiteX21" fmla="*/ 2978 w 10002"/>
                <a:gd name="connsiteY21" fmla="*/ 7689 h 10015"/>
                <a:gd name="connsiteX22" fmla="*/ 812 w 10002"/>
                <a:gd name="connsiteY22" fmla="*/ 7791 h 10015"/>
                <a:gd name="connsiteX23" fmla="*/ 265 w 10002"/>
                <a:gd name="connsiteY23" fmla="*/ 8615 h 10015"/>
                <a:gd name="connsiteX24" fmla="*/ 636 w 10002"/>
                <a:gd name="connsiteY24" fmla="*/ 9317 h 10015"/>
                <a:gd name="connsiteX25" fmla="*/ 2509 w 10002"/>
                <a:gd name="connsiteY25" fmla="*/ 9550 h 10015"/>
                <a:gd name="connsiteX26" fmla="*/ 2509 w 10002"/>
                <a:gd name="connsiteY26" fmla="*/ 9899 h 10015"/>
                <a:gd name="connsiteX27" fmla="*/ 4382 w 10002"/>
                <a:gd name="connsiteY27" fmla="*/ 10015 h 10015"/>
                <a:gd name="connsiteX28" fmla="*/ 6256 w 10002"/>
                <a:gd name="connsiteY28" fmla="*/ 10015 h 10015"/>
                <a:gd name="connsiteX29" fmla="*/ 8129 w 10002"/>
                <a:gd name="connsiteY29" fmla="*/ 10015 h 10015"/>
                <a:gd name="connsiteX30" fmla="*/ 8597 w 10002"/>
                <a:gd name="connsiteY30" fmla="*/ 9782 h 10015"/>
                <a:gd name="connsiteX31" fmla="*/ 9065 w 10002"/>
                <a:gd name="connsiteY31" fmla="*/ 9317 h 10015"/>
                <a:gd name="connsiteX32" fmla="*/ 8597 w 10002"/>
                <a:gd name="connsiteY32" fmla="*/ 8620 h 10015"/>
                <a:gd name="connsiteX33" fmla="*/ 7661 w 10002"/>
                <a:gd name="connsiteY33" fmla="*/ 7806 h 10015"/>
                <a:gd name="connsiteX34" fmla="*/ 7661 w 10002"/>
                <a:gd name="connsiteY34" fmla="*/ 7341 h 10015"/>
                <a:gd name="connsiteX35" fmla="*/ 8129 w 10002"/>
                <a:gd name="connsiteY35" fmla="*/ 6992 h 10015"/>
                <a:gd name="connsiteX36" fmla="*/ 9065 w 10002"/>
                <a:gd name="connsiteY36" fmla="*/ 6643 h 10015"/>
                <a:gd name="connsiteX37" fmla="*/ 9065 w 10002"/>
                <a:gd name="connsiteY37" fmla="*/ 6062 h 10015"/>
                <a:gd name="connsiteX38" fmla="*/ 9065 w 10002"/>
                <a:gd name="connsiteY38" fmla="*/ 5596 h 10015"/>
                <a:gd name="connsiteX39" fmla="*/ 8129 w 10002"/>
                <a:gd name="connsiteY39" fmla="*/ 5015 h 10015"/>
                <a:gd name="connsiteX40" fmla="*/ 8129 w 10002"/>
                <a:gd name="connsiteY40" fmla="*/ 4666 h 10015"/>
                <a:gd name="connsiteX41" fmla="*/ 8597 w 10002"/>
                <a:gd name="connsiteY41" fmla="*/ 4317 h 10015"/>
                <a:gd name="connsiteX42" fmla="*/ 8597 w 10002"/>
                <a:gd name="connsiteY42" fmla="*/ 4085 h 10015"/>
                <a:gd name="connsiteX43" fmla="*/ 9065 w 10002"/>
                <a:gd name="connsiteY43" fmla="*/ 3503 h 10015"/>
                <a:gd name="connsiteX44" fmla="*/ 9065 w 10002"/>
                <a:gd name="connsiteY44" fmla="*/ 3038 h 10015"/>
                <a:gd name="connsiteX45" fmla="*/ 8597 w 10002"/>
                <a:gd name="connsiteY45" fmla="*/ 2573 h 10015"/>
                <a:gd name="connsiteX46" fmla="*/ 9065 w 10002"/>
                <a:gd name="connsiteY46" fmla="*/ 2457 h 10015"/>
                <a:gd name="connsiteX47" fmla="*/ 10002 w 10002"/>
                <a:gd name="connsiteY47" fmla="*/ 1992 h 10015"/>
                <a:gd name="connsiteX48" fmla="*/ 9534 w 10002"/>
                <a:gd name="connsiteY48" fmla="*/ 1527 h 10015"/>
                <a:gd name="connsiteX49" fmla="*/ 9065 w 10002"/>
                <a:gd name="connsiteY49" fmla="*/ 945 h 10015"/>
                <a:gd name="connsiteX50" fmla="*/ 8597 w 10002"/>
                <a:gd name="connsiteY50" fmla="*/ 713 h 10015"/>
                <a:gd name="connsiteX51" fmla="*/ 9065 w 10002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15"/>
                <a:gd name="connsiteX1" fmla="*/ 7192 w 10020"/>
                <a:gd name="connsiteY1" fmla="*/ 15 h 10015"/>
                <a:gd name="connsiteX2" fmla="*/ 6256 w 10020"/>
                <a:gd name="connsiteY2" fmla="*/ 480 h 10015"/>
                <a:gd name="connsiteX3" fmla="*/ 5319 w 10020"/>
                <a:gd name="connsiteY3" fmla="*/ 596 h 10015"/>
                <a:gd name="connsiteX4" fmla="*/ 2509 w 10020"/>
                <a:gd name="connsiteY4" fmla="*/ 480 h 10015"/>
                <a:gd name="connsiteX5" fmla="*/ 2509 w 10020"/>
                <a:gd name="connsiteY5" fmla="*/ 945 h 10015"/>
                <a:gd name="connsiteX6" fmla="*/ 3446 w 10020"/>
                <a:gd name="connsiteY6" fmla="*/ 1294 h 10015"/>
                <a:gd name="connsiteX7" fmla="*/ 2978 w 10020"/>
                <a:gd name="connsiteY7" fmla="*/ 1643 h 10015"/>
                <a:gd name="connsiteX8" fmla="*/ 3261 w 10020"/>
                <a:gd name="connsiteY8" fmla="*/ 1955 h 10015"/>
                <a:gd name="connsiteX9" fmla="*/ 2919 w 10020"/>
                <a:gd name="connsiteY9" fmla="*/ 2222 h 10015"/>
                <a:gd name="connsiteX10" fmla="*/ 3222 w 10020"/>
                <a:gd name="connsiteY10" fmla="*/ 2915 h 10015"/>
                <a:gd name="connsiteX11" fmla="*/ 2978 w 10020"/>
                <a:gd name="connsiteY11" fmla="*/ 3387 h 10015"/>
                <a:gd name="connsiteX12" fmla="*/ 1670 w 10020"/>
                <a:gd name="connsiteY12" fmla="*/ 4138 h 10015"/>
                <a:gd name="connsiteX13" fmla="*/ 2 w 10020"/>
                <a:gd name="connsiteY13" fmla="*/ 4342 h 10015"/>
                <a:gd name="connsiteX14" fmla="*/ 2041 w 10020"/>
                <a:gd name="connsiteY14" fmla="*/ 5364 h 10015"/>
                <a:gd name="connsiteX15" fmla="*/ 1173 w 10020"/>
                <a:gd name="connsiteY15" fmla="*/ 5633 h 10015"/>
                <a:gd name="connsiteX16" fmla="*/ 2041 w 10020"/>
                <a:gd name="connsiteY16" fmla="*/ 5829 h 10015"/>
                <a:gd name="connsiteX17" fmla="*/ 2041 w 10020"/>
                <a:gd name="connsiteY17" fmla="*/ 6178 h 10015"/>
                <a:gd name="connsiteX18" fmla="*/ 3446 w 10020"/>
                <a:gd name="connsiteY18" fmla="*/ 6643 h 10015"/>
                <a:gd name="connsiteX19" fmla="*/ 3914 w 10020"/>
                <a:gd name="connsiteY19" fmla="*/ 6875 h 10015"/>
                <a:gd name="connsiteX20" fmla="*/ 2752 w 10020"/>
                <a:gd name="connsiteY20" fmla="*/ 7156 h 10015"/>
                <a:gd name="connsiteX21" fmla="*/ 2978 w 10020"/>
                <a:gd name="connsiteY21" fmla="*/ 7689 h 10015"/>
                <a:gd name="connsiteX22" fmla="*/ 812 w 10020"/>
                <a:gd name="connsiteY22" fmla="*/ 7791 h 10015"/>
                <a:gd name="connsiteX23" fmla="*/ 265 w 10020"/>
                <a:gd name="connsiteY23" fmla="*/ 8615 h 10015"/>
                <a:gd name="connsiteX24" fmla="*/ 636 w 10020"/>
                <a:gd name="connsiteY24" fmla="*/ 9317 h 10015"/>
                <a:gd name="connsiteX25" fmla="*/ 2509 w 10020"/>
                <a:gd name="connsiteY25" fmla="*/ 9550 h 10015"/>
                <a:gd name="connsiteX26" fmla="*/ 2509 w 10020"/>
                <a:gd name="connsiteY26" fmla="*/ 9899 h 10015"/>
                <a:gd name="connsiteX27" fmla="*/ 4382 w 10020"/>
                <a:gd name="connsiteY27" fmla="*/ 10015 h 10015"/>
                <a:gd name="connsiteX28" fmla="*/ 6256 w 10020"/>
                <a:gd name="connsiteY28" fmla="*/ 10015 h 10015"/>
                <a:gd name="connsiteX29" fmla="*/ 8129 w 10020"/>
                <a:gd name="connsiteY29" fmla="*/ 10015 h 10015"/>
                <a:gd name="connsiteX30" fmla="*/ 8597 w 10020"/>
                <a:gd name="connsiteY30" fmla="*/ 9782 h 10015"/>
                <a:gd name="connsiteX31" fmla="*/ 9065 w 10020"/>
                <a:gd name="connsiteY31" fmla="*/ 9317 h 10015"/>
                <a:gd name="connsiteX32" fmla="*/ 8597 w 10020"/>
                <a:gd name="connsiteY32" fmla="*/ 8620 h 10015"/>
                <a:gd name="connsiteX33" fmla="*/ 7661 w 10020"/>
                <a:gd name="connsiteY33" fmla="*/ 7806 h 10015"/>
                <a:gd name="connsiteX34" fmla="*/ 7661 w 10020"/>
                <a:gd name="connsiteY34" fmla="*/ 7341 h 10015"/>
                <a:gd name="connsiteX35" fmla="*/ 8129 w 10020"/>
                <a:gd name="connsiteY35" fmla="*/ 6992 h 10015"/>
                <a:gd name="connsiteX36" fmla="*/ 9065 w 10020"/>
                <a:gd name="connsiteY36" fmla="*/ 6643 h 10015"/>
                <a:gd name="connsiteX37" fmla="*/ 9065 w 10020"/>
                <a:gd name="connsiteY37" fmla="*/ 6062 h 10015"/>
                <a:gd name="connsiteX38" fmla="*/ 9065 w 10020"/>
                <a:gd name="connsiteY38" fmla="*/ 5596 h 10015"/>
                <a:gd name="connsiteX39" fmla="*/ 8129 w 10020"/>
                <a:gd name="connsiteY39" fmla="*/ 5015 h 10015"/>
                <a:gd name="connsiteX40" fmla="*/ 8129 w 10020"/>
                <a:gd name="connsiteY40" fmla="*/ 4666 h 10015"/>
                <a:gd name="connsiteX41" fmla="*/ 8597 w 10020"/>
                <a:gd name="connsiteY41" fmla="*/ 4317 h 10015"/>
                <a:gd name="connsiteX42" fmla="*/ 8597 w 10020"/>
                <a:gd name="connsiteY42" fmla="*/ 4085 h 10015"/>
                <a:gd name="connsiteX43" fmla="*/ 9065 w 10020"/>
                <a:gd name="connsiteY43" fmla="*/ 3503 h 10015"/>
                <a:gd name="connsiteX44" fmla="*/ 9065 w 10020"/>
                <a:gd name="connsiteY44" fmla="*/ 3038 h 10015"/>
                <a:gd name="connsiteX45" fmla="*/ 8597 w 10020"/>
                <a:gd name="connsiteY45" fmla="*/ 2573 h 10015"/>
                <a:gd name="connsiteX46" fmla="*/ 9065 w 10020"/>
                <a:gd name="connsiteY46" fmla="*/ 2457 h 10015"/>
                <a:gd name="connsiteX47" fmla="*/ 10002 w 10020"/>
                <a:gd name="connsiteY47" fmla="*/ 1992 h 10015"/>
                <a:gd name="connsiteX48" fmla="*/ 9534 w 10020"/>
                <a:gd name="connsiteY48" fmla="*/ 1527 h 10015"/>
                <a:gd name="connsiteX49" fmla="*/ 9065 w 10020"/>
                <a:gd name="connsiteY49" fmla="*/ 945 h 10015"/>
                <a:gd name="connsiteX50" fmla="*/ 8597 w 10020"/>
                <a:gd name="connsiteY50" fmla="*/ 713 h 10015"/>
                <a:gd name="connsiteX51" fmla="*/ 9065 w 10020"/>
                <a:gd name="connsiteY51" fmla="*/ 131 h 10015"/>
                <a:gd name="connsiteX0" fmla="*/ 9065 w 10020"/>
                <a:gd name="connsiteY0" fmla="*/ 131 h 10032"/>
                <a:gd name="connsiteX1" fmla="*/ 7192 w 10020"/>
                <a:gd name="connsiteY1" fmla="*/ 15 h 10032"/>
                <a:gd name="connsiteX2" fmla="*/ 6256 w 10020"/>
                <a:gd name="connsiteY2" fmla="*/ 480 h 10032"/>
                <a:gd name="connsiteX3" fmla="*/ 5319 w 10020"/>
                <a:gd name="connsiteY3" fmla="*/ 596 h 10032"/>
                <a:gd name="connsiteX4" fmla="*/ 2509 w 10020"/>
                <a:gd name="connsiteY4" fmla="*/ 480 h 10032"/>
                <a:gd name="connsiteX5" fmla="*/ 2509 w 10020"/>
                <a:gd name="connsiteY5" fmla="*/ 945 h 10032"/>
                <a:gd name="connsiteX6" fmla="*/ 3446 w 10020"/>
                <a:gd name="connsiteY6" fmla="*/ 1294 h 10032"/>
                <a:gd name="connsiteX7" fmla="*/ 2978 w 10020"/>
                <a:gd name="connsiteY7" fmla="*/ 1643 h 10032"/>
                <a:gd name="connsiteX8" fmla="*/ 3261 w 10020"/>
                <a:gd name="connsiteY8" fmla="*/ 1955 h 10032"/>
                <a:gd name="connsiteX9" fmla="*/ 2919 w 10020"/>
                <a:gd name="connsiteY9" fmla="*/ 2222 h 10032"/>
                <a:gd name="connsiteX10" fmla="*/ 3222 w 10020"/>
                <a:gd name="connsiteY10" fmla="*/ 2915 h 10032"/>
                <a:gd name="connsiteX11" fmla="*/ 2978 w 10020"/>
                <a:gd name="connsiteY11" fmla="*/ 3387 h 10032"/>
                <a:gd name="connsiteX12" fmla="*/ 1670 w 10020"/>
                <a:gd name="connsiteY12" fmla="*/ 4138 h 10032"/>
                <a:gd name="connsiteX13" fmla="*/ 2 w 10020"/>
                <a:gd name="connsiteY13" fmla="*/ 4342 h 10032"/>
                <a:gd name="connsiteX14" fmla="*/ 2041 w 10020"/>
                <a:gd name="connsiteY14" fmla="*/ 5364 h 10032"/>
                <a:gd name="connsiteX15" fmla="*/ 1173 w 10020"/>
                <a:gd name="connsiteY15" fmla="*/ 5633 h 10032"/>
                <a:gd name="connsiteX16" fmla="*/ 2041 w 10020"/>
                <a:gd name="connsiteY16" fmla="*/ 5829 h 10032"/>
                <a:gd name="connsiteX17" fmla="*/ 2041 w 10020"/>
                <a:gd name="connsiteY17" fmla="*/ 6178 h 10032"/>
                <a:gd name="connsiteX18" fmla="*/ 3446 w 10020"/>
                <a:gd name="connsiteY18" fmla="*/ 6643 h 10032"/>
                <a:gd name="connsiteX19" fmla="*/ 3914 w 10020"/>
                <a:gd name="connsiteY19" fmla="*/ 6875 h 10032"/>
                <a:gd name="connsiteX20" fmla="*/ 2752 w 10020"/>
                <a:gd name="connsiteY20" fmla="*/ 7156 h 10032"/>
                <a:gd name="connsiteX21" fmla="*/ 2978 w 10020"/>
                <a:gd name="connsiteY21" fmla="*/ 7689 h 10032"/>
                <a:gd name="connsiteX22" fmla="*/ 812 w 10020"/>
                <a:gd name="connsiteY22" fmla="*/ 7791 h 10032"/>
                <a:gd name="connsiteX23" fmla="*/ 265 w 10020"/>
                <a:gd name="connsiteY23" fmla="*/ 8615 h 10032"/>
                <a:gd name="connsiteX24" fmla="*/ 636 w 10020"/>
                <a:gd name="connsiteY24" fmla="*/ 9317 h 10032"/>
                <a:gd name="connsiteX25" fmla="*/ 2509 w 10020"/>
                <a:gd name="connsiteY25" fmla="*/ 9550 h 10032"/>
                <a:gd name="connsiteX26" fmla="*/ 2509 w 10020"/>
                <a:gd name="connsiteY26" fmla="*/ 9899 h 10032"/>
                <a:gd name="connsiteX27" fmla="*/ 4382 w 10020"/>
                <a:gd name="connsiteY27" fmla="*/ 10015 h 10032"/>
                <a:gd name="connsiteX28" fmla="*/ 6256 w 10020"/>
                <a:gd name="connsiteY28" fmla="*/ 10015 h 10032"/>
                <a:gd name="connsiteX29" fmla="*/ 8129 w 10020"/>
                <a:gd name="connsiteY29" fmla="*/ 10015 h 10032"/>
                <a:gd name="connsiteX30" fmla="*/ 8597 w 10020"/>
                <a:gd name="connsiteY30" fmla="*/ 9782 h 10032"/>
                <a:gd name="connsiteX31" fmla="*/ 9065 w 10020"/>
                <a:gd name="connsiteY31" fmla="*/ 9317 h 10032"/>
                <a:gd name="connsiteX32" fmla="*/ 8597 w 10020"/>
                <a:gd name="connsiteY32" fmla="*/ 8620 h 10032"/>
                <a:gd name="connsiteX33" fmla="*/ 7661 w 10020"/>
                <a:gd name="connsiteY33" fmla="*/ 7806 h 10032"/>
                <a:gd name="connsiteX34" fmla="*/ 7661 w 10020"/>
                <a:gd name="connsiteY34" fmla="*/ 7341 h 10032"/>
                <a:gd name="connsiteX35" fmla="*/ 8129 w 10020"/>
                <a:gd name="connsiteY35" fmla="*/ 6992 h 10032"/>
                <a:gd name="connsiteX36" fmla="*/ 9065 w 10020"/>
                <a:gd name="connsiteY36" fmla="*/ 6643 h 10032"/>
                <a:gd name="connsiteX37" fmla="*/ 9065 w 10020"/>
                <a:gd name="connsiteY37" fmla="*/ 6062 h 10032"/>
                <a:gd name="connsiteX38" fmla="*/ 9065 w 10020"/>
                <a:gd name="connsiteY38" fmla="*/ 5596 h 10032"/>
                <a:gd name="connsiteX39" fmla="*/ 8129 w 10020"/>
                <a:gd name="connsiteY39" fmla="*/ 5015 h 10032"/>
                <a:gd name="connsiteX40" fmla="*/ 8129 w 10020"/>
                <a:gd name="connsiteY40" fmla="*/ 4666 h 10032"/>
                <a:gd name="connsiteX41" fmla="*/ 8597 w 10020"/>
                <a:gd name="connsiteY41" fmla="*/ 4317 h 10032"/>
                <a:gd name="connsiteX42" fmla="*/ 8597 w 10020"/>
                <a:gd name="connsiteY42" fmla="*/ 4085 h 10032"/>
                <a:gd name="connsiteX43" fmla="*/ 9065 w 10020"/>
                <a:gd name="connsiteY43" fmla="*/ 3503 h 10032"/>
                <a:gd name="connsiteX44" fmla="*/ 9065 w 10020"/>
                <a:gd name="connsiteY44" fmla="*/ 3038 h 10032"/>
                <a:gd name="connsiteX45" fmla="*/ 8597 w 10020"/>
                <a:gd name="connsiteY45" fmla="*/ 2573 h 10032"/>
                <a:gd name="connsiteX46" fmla="*/ 9065 w 10020"/>
                <a:gd name="connsiteY46" fmla="*/ 2457 h 10032"/>
                <a:gd name="connsiteX47" fmla="*/ 10002 w 10020"/>
                <a:gd name="connsiteY47" fmla="*/ 1992 h 10032"/>
                <a:gd name="connsiteX48" fmla="*/ 9534 w 10020"/>
                <a:gd name="connsiteY48" fmla="*/ 1527 h 10032"/>
                <a:gd name="connsiteX49" fmla="*/ 9065 w 10020"/>
                <a:gd name="connsiteY49" fmla="*/ 945 h 10032"/>
                <a:gd name="connsiteX50" fmla="*/ 8597 w 10020"/>
                <a:gd name="connsiteY50" fmla="*/ 713 h 10032"/>
                <a:gd name="connsiteX51" fmla="*/ 9065 w 10020"/>
                <a:gd name="connsiteY51" fmla="*/ 131 h 10032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446 w 10020"/>
                <a:gd name="connsiteY18" fmla="*/ 6643 h 10049"/>
                <a:gd name="connsiteX19" fmla="*/ 3914 w 10020"/>
                <a:gd name="connsiteY19" fmla="*/ 6875 h 10049"/>
                <a:gd name="connsiteX20" fmla="*/ 2752 w 10020"/>
                <a:gd name="connsiteY20" fmla="*/ 7156 h 10049"/>
                <a:gd name="connsiteX21" fmla="*/ 2978 w 10020"/>
                <a:gd name="connsiteY21" fmla="*/ 7689 h 10049"/>
                <a:gd name="connsiteX22" fmla="*/ 812 w 10020"/>
                <a:gd name="connsiteY22" fmla="*/ 7791 h 10049"/>
                <a:gd name="connsiteX23" fmla="*/ 265 w 10020"/>
                <a:gd name="connsiteY23" fmla="*/ 8615 h 10049"/>
                <a:gd name="connsiteX24" fmla="*/ 636 w 10020"/>
                <a:gd name="connsiteY24" fmla="*/ 9317 h 10049"/>
                <a:gd name="connsiteX25" fmla="*/ 2509 w 10020"/>
                <a:gd name="connsiteY25" fmla="*/ 9550 h 10049"/>
                <a:gd name="connsiteX26" fmla="*/ 2509 w 10020"/>
                <a:gd name="connsiteY26" fmla="*/ 9899 h 10049"/>
                <a:gd name="connsiteX27" fmla="*/ 4382 w 10020"/>
                <a:gd name="connsiteY27" fmla="*/ 10015 h 10049"/>
                <a:gd name="connsiteX28" fmla="*/ 6256 w 10020"/>
                <a:gd name="connsiteY28" fmla="*/ 10015 h 10049"/>
                <a:gd name="connsiteX29" fmla="*/ 8129 w 10020"/>
                <a:gd name="connsiteY29" fmla="*/ 10015 h 10049"/>
                <a:gd name="connsiteX30" fmla="*/ 8597 w 10020"/>
                <a:gd name="connsiteY30" fmla="*/ 9782 h 10049"/>
                <a:gd name="connsiteX31" fmla="*/ 9065 w 10020"/>
                <a:gd name="connsiteY31" fmla="*/ 9317 h 10049"/>
                <a:gd name="connsiteX32" fmla="*/ 8597 w 10020"/>
                <a:gd name="connsiteY32" fmla="*/ 8620 h 10049"/>
                <a:gd name="connsiteX33" fmla="*/ 7661 w 10020"/>
                <a:gd name="connsiteY33" fmla="*/ 7806 h 10049"/>
                <a:gd name="connsiteX34" fmla="*/ 7661 w 10020"/>
                <a:gd name="connsiteY34" fmla="*/ 7341 h 10049"/>
                <a:gd name="connsiteX35" fmla="*/ 8129 w 10020"/>
                <a:gd name="connsiteY35" fmla="*/ 6992 h 10049"/>
                <a:gd name="connsiteX36" fmla="*/ 9065 w 10020"/>
                <a:gd name="connsiteY36" fmla="*/ 6643 h 10049"/>
                <a:gd name="connsiteX37" fmla="*/ 9065 w 10020"/>
                <a:gd name="connsiteY37" fmla="*/ 6062 h 10049"/>
                <a:gd name="connsiteX38" fmla="*/ 9065 w 10020"/>
                <a:gd name="connsiteY38" fmla="*/ 5596 h 10049"/>
                <a:gd name="connsiteX39" fmla="*/ 8129 w 10020"/>
                <a:gd name="connsiteY39" fmla="*/ 5015 h 10049"/>
                <a:gd name="connsiteX40" fmla="*/ 8129 w 10020"/>
                <a:gd name="connsiteY40" fmla="*/ 4666 h 10049"/>
                <a:gd name="connsiteX41" fmla="*/ 8597 w 10020"/>
                <a:gd name="connsiteY41" fmla="*/ 4317 h 10049"/>
                <a:gd name="connsiteX42" fmla="*/ 8597 w 10020"/>
                <a:gd name="connsiteY42" fmla="*/ 4085 h 10049"/>
                <a:gd name="connsiteX43" fmla="*/ 9065 w 10020"/>
                <a:gd name="connsiteY43" fmla="*/ 3503 h 10049"/>
                <a:gd name="connsiteX44" fmla="*/ 9065 w 10020"/>
                <a:gd name="connsiteY44" fmla="*/ 3038 h 10049"/>
                <a:gd name="connsiteX45" fmla="*/ 8597 w 10020"/>
                <a:gd name="connsiteY45" fmla="*/ 2573 h 10049"/>
                <a:gd name="connsiteX46" fmla="*/ 9065 w 10020"/>
                <a:gd name="connsiteY46" fmla="*/ 2457 h 10049"/>
                <a:gd name="connsiteX47" fmla="*/ 10002 w 10020"/>
                <a:gd name="connsiteY47" fmla="*/ 1992 h 10049"/>
                <a:gd name="connsiteX48" fmla="*/ 9534 w 10020"/>
                <a:gd name="connsiteY48" fmla="*/ 1527 h 10049"/>
                <a:gd name="connsiteX49" fmla="*/ 9065 w 10020"/>
                <a:gd name="connsiteY49" fmla="*/ 945 h 10049"/>
                <a:gd name="connsiteX50" fmla="*/ 8597 w 10020"/>
                <a:gd name="connsiteY50" fmla="*/ 713 h 10049"/>
                <a:gd name="connsiteX51" fmla="*/ 9065 w 10020"/>
                <a:gd name="connsiteY51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317 h 10049"/>
                <a:gd name="connsiteX41" fmla="*/ 8597 w 10020"/>
                <a:gd name="connsiteY41" fmla="*/ 4085 h 10049"/>
                <a:gd name="connsiteX42" fmla="*/ 9065 w 10020"/>
                <a:gd name="connsiteY42" fmla="*/ 3503 h 10049"/>
                <a:gd name="connsiteX43" fmla="*/ 9065 w 10020"/>
                <a:gd name="connsiteY43" fmla="*/ 3038 h 10049"/>
                <a:gd name="connsiteX44" fmla="*/ 8597 w 10020"/>
                <a:gd name="connsiteY44" fmla="*/ 2573 h 10049"/>
                <a:gd name="connsiteX45" fmla="*/ 9065 w 10020"/>
                <a:gd name="connsiteY45" fmla="*/ 2457 h 10049"/>
                <a:gd name="connsiteX46" fmla="*/ 10002 w 10020"/>
                <a:gd name="connsiteY46" fmla="*/ 1992 h 10049"/>
                <a:gd name="connsiteX47" fmla="*/ 9534 w 10020"/>
                <a:gd name="connsiteY47" fmla="*/ 1527 h 10049"/>
                <a:gd name="connsiteX48" fmla="*/ 9065 w 10020"/>
                <a:gd name="connsiteY48" fmla="*/ 945 h 10049"/>
                <a:gd name="connsiteX49" fmla="*/ 8597 w 10020"/>
                <a:gd name="connsiteY49" fmla="*/ 713 h 10049"/>
                <a:gd name="connsiteX50" fmla="*/ 9065 w 10020"/>
                <a:gd name="connsiteY50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20"/>
                <a:gd name="connsiteY0" fmla="*/ 131 h 10049"/>
                <a:gd name="connsiteX1" fmla="*/ 7192 w 10020"/>
                <a:gd name="connsiteY1" fmla="*/ 15 h 10049"/>
                <a:gd name="connsiteX2" fmla="*/ 6256 w 10020"/>
                <a:gd name="connsiteY2" fmla="*/ 480 h 10049"/>
                <a:gd name="connsiteX3" fmla="*/ 5319 w 10020"/>
                <a:gd name="connsiteY3" fmla="*/ 596 h 10049"/>
                <a:gd name="connsiteX4" fmla="*/ 2509 w 10020"/>
                <a:gd name="connsiteY4" fmla="*/ 480 h 10049"/>
                <a:gd name="connsiteX5" fmla="*/ 2509 w 10020"/>
                <a:gd name="connsiteY5" fmla="*/ 945 h 10049"/>
                <a:gd name="connsiteX6" fmla="*/ 3446 w 10020"/>
                <a:gd name="connsiteY6" fmla="*/ 1294 h 10049"/>
                <a:gd name="connsiteX7" fmla="*/ 2978 w 10020"/>
                <a:gd name="connsiteY7" fmla="*/ 1643 h 10049"/>
                <a:gd name="connsiteX8" fmla="*/ 3261 w 10020"/>
                <a:gd name="connsiteY8" fmla="*/ 1955 h 10049"/>
                <a:gd name="connsiteX9" fmla="*/ 2919 w 10020"/>
                <a:gd name="connsiteY9" fmla="*/ 2222 h 10049"/>
                <a:gd name="connsiteX10" fmla="*/ 3222 w 10020"/>
                <a:gd name="connsiteY10" fmla="*/ 2915 h 10049"/>
                <a:gd name="connsiteX11" fmla="*/ 2978 w 10020"/>
                <a:gd name="connsiteY11" fmla="*/ 3387 h 10049"/>
                <a:gd name="connsiteX12" fmla="*/ 1670 w 10020"/>
                <a:gd name="connsiteY12" fmla="*/ 4138 h 10049"/>
                <a:gd name="connsiteX13" fmla="*/ 2 w 10020"/>
                <a:gd name="connsiteY13" fmla="*/ 4342 h 10049"/>
                <a:gd name="connsiteX14" fmla="*/ 2041 w 10020"/>
                <a:gd name="connsiteY14" fmla="*/ 5364 h 10049"/>
                <a:gd name="connsiteX15" fmla="*/ 1173 w 10020"/>
                <a:gd name="connsiteY15" fmla="*/ 5633 h 10049"/>
                <a:gd name="connsiteX16" fmla="*/ 2041 w 10020"/>
                <a:gd name="connsiteY16" fmla="*/ 5829 h 10049"/>
                <a:gd name="connsiteX17" fmla="*/ 2041 w 10020"/>
                <a:gd name="connsiteY17" fmla="*/ 6178 h 10049"/>
                <a:gd name="connsiteX18" fmla="*/ 3914 w 10020"/>
                <a:gd name="connsiteY18" fmla="*/ 6875 h 10049"/>
                <a:gd name="connsiteX19" fmla="*/ 2752 w 10020"/>
                <a:gd name="connsiteY19" fmla="*/ 7156 h 10049"/>
                <a:gd name="connsiteX20" fmla="*/ 2978 w 10020"/>
                <a:gd name="connsiteY20" fmla="*/ 7689 h 10049"/>
                <a:gd name="connsiteX21" fmla="*/ 812 w 10020"/>
                <a:gd name="connsiteY21" fmla="*/ 7791 h 10049"/>
                <a:gd name="connsiteX22" fmla="*/ 265 w 10020"/>
                <a:gd name="connsiteY22" fmla="*/ 8615 h 10049"/>
                <a:gd name="connsiteX23" fmla="*/ 636 w 10020"/>
                <a:gd name="connsiteY23" fmla="*/ 9317 h 10049"/>
                <a:gd name="connsiteX24" fmla="*/ 2509 w 10020"/>
                <a:gd name="connsiteY24" fmla="*/ 9550 h 10049"/>
                <a:gd name="connsiteX25" fmla="*/ 2509 w 10020"/>
                <a:gd name="connsiteY25" fmla="*/ 9899 h 10049"/>
                <a:gd name="connsiteX26" fmla="*/ 4382 w 10020"/>
                <a:gd name="connsiteY26" fmla="*/ 10015 h 10049"/>
                <a:gd name="connsiteX27" fmla="*/ 6256 w 10020"/>
                <a:gd name="connsiteY27" fmla="*/ 10015 h 10049"/>
                <a:gd name="connsiteX28" fmla="*/ 8129 w 10020"/>
                <a:gd name="connsiteY28" fmla="*/ 10015 h 10049"/>
                <a:gd name="connsiteX29" fmla="*/ 8597 w 10020"/>
                <a:gd name="connsiteY29" fmla="*/ 9782 h 10049"/>
                <a:gd name="connsiteX30" fmla="*/ 9065 w 10020"/>
                <a:gd name="connsiteY30" fmla="*/ 9317 h 10049"/>
                <a:gd name="connsiteX31" fmla="*/ 8597 w 10020"/>
                <a:gd name="connsiteY31" fmla="*/ 8620 h 10049"/>
                <a:gd name="connsiteX32" fmla="*/ 7661 w 10020"/>
                <a:gd name="connsiteY32" fmla="*/ 7806 h 10049"/>
                <a:gd name="connsiteX33" fmla="*/ 7661 w 10020"/>
                <a:gd name="connsiteY33" fmla="*/ 7341 h 10049"/>
                <a:gd name="connsiteX34" fmla="*/ 8129 w 10020"/>
                <a:gd name="connsiteY34" fmla="*/ 6992 h 10049"/>
                <a:gd name="connsiteX35" fmla="*/ 9065 w 10020"/>
                <a:gd name="connsiteY35" fmla="*/ 6643 h 10049"/>
                <a:gd name="connsiteX36" fmla="*/ 9065 w 10020"/>
                <a:gd name="connsiteY36" fmla="*/ 6062 h 10049"/>
                <a:gd name="connsiteX37" fmla="*/ 9065 w 10020"/>
                <a:gd name="connsiteY37" fmla="*/ 5596 h 10049"/>
                <a:gd name="connsiteX38" fmla="*/ 8129 w 10020"/>
                <a:gd name="connsiteY38" fmla="*/ 5015 h 10049"/>
                <a:gd name="connsiteX39" fmla="*/ 8129 w 10020"/>
                <a:gd name="connsiteY39" fmla="*/ 4666 h 10049"/>
                <a:gd name="connsiteX40" fmla="*/ 8597 w 10020"/>
                <a:gd name="connsiteY40" fmla="*/ 4085 h 10049"/>
                <a:gd name="connsiteX41" fmla="*/ 9065 w 10020"/>
                <a:gd name="connsiteY41" fmla="*/ 3503 h 10049"/>
                <a:gd name="connsiteX42" fmla="*/ 9065 w 10020"/>
                <a:gd name="connsiteY42" fmla="*/ 3038 h 10049"/>
                <a:gd name="connsiteX43" fmla="*/ 8597 w 10020"/>
                <a:gd name="connsiteY43" fmla="*/ 2573 h 10049"/>
                <a:gd name="connsiteX44" fmla="*/ 9065 w 10020"/>
                <a:gd name="connsiteY44" fmla="*/ 2457 h 10049"/>
                <a:gd name="connsiteX45" fmla="*/ 10002 w 10020"/>
                <a:gd name="connsiteY45" fmla="*/ 1992 h 10049"/>
                <a:gd name="connsiteX46" fmla="*/ 9534 w 10020"/>
                <a:gd name="connsiteY46" fmla="*/ 1527 h 10049"/>
                <a:gd name="connsiteX47" fmla="*/ 9065 w 10020"/>
                <a:gd name="connsiteY47" fmla="*/ 945 h 10049"/>
                <a:gd name="connsiteX48" fmla="*/ 8597 w 10020"/>
                <a:gd name="connsiteY48" fmla="*/ 713 h 10049"/>
                <a:gd name="connsiteX49" fmla="*/ 9065 w 10020"/>
                <a:gd name="connsiteY49" fmla="*/ 131 h 10049"/>
                <a:gd name="connsiteX0" fmla="*/ 9065 w 10019"/>
                <a:gd name="connsiteY0" fmla="*/ 131 h 10049"/>
                <a:gd name="connsiteX1" fmla="*/ 7192 w 10019"/>
                <a:gd name="connsiteY1" fmla="*/ 15 h 10049"/>
                <a:gd name="connsiteX2" fmla="*/ 6256 w 10019"/>
                <a:gd name="connsiteY2" fmla="*/ 480 h 10049"/>
                <a:gd name="connsiteX3" fmla="*/ 5319 w 10019"/>
                <a:gd name="connsiteY3" fmla="*/ 596 h 10049"/>
                <a:gd name="connsiteX4" fmla="*/ 2509 w 10019"/>
                <a:gd name="connsiteY4" fmla="*/ 480 h 10049"/>
                <a:gd name="connsiteX5" fmla="*/ 2509 w 10019"/>
                <a:gd name="connsiteY5" fmla="*/ 945 h 10049"/>
                <a:gd name="connsiteX6" fmla="*/ 3446 w 10019"/>
                <a:gd name="connsiteY6" fmla="*/ 1294 h 10049"/>
                <a:gd name="connsiteX7" fmla="*/ 2978 w 10019"/>
                <a:gd name="connsiteY7" fmla="*/ 1643 h 10049"/>
                <a:gd name="connsiteX8" fmla="*/ 3261 w 10019"/>
                <a:gd name="connsiteY8" fmla="*/ 1955 h 10049"/>
                <a:gd name="connsiteX9" fmla="*/ 2919 w 10019"/>
                <a:gd name="connsiteY9" fmla="*/ 2222 h 10049"/>
                <a:gd name="connsiteX10" fmla="*/ 3222 w 10019"/>
                <a:gd name="connsiteY10" fmla="*/ 2915 h 10049"/>
                <a:gd name="connsiteX11" fmla="*/ 2978 w 10019"/>
                <a:gd name="connsiteY11" fmla="*/ 3387 h 10049"/>
                <a:gd name="connsiteX12" fmla="*/ 1670 w 10019"/>
                <a:gd name="connsiteY12" fmla="*/ 4138 h 10049"/>
                <a:gd name="connsiteX13" fmla="*/ 2 w 10019"/>
                <a:gd name="connsiteY13" fmla="*/ 4342 h 10049"/>
                <a:gd name="connsiteX14" fmla="*/ 2041 w 10019"/>
                <a:gd name="connsiteY14" fmla="*/ 5364 h 10049"/>
                <a:gd name="connsiteX15" fmla="*/ 1173 w 10019"/>
                <a:gd name="connsiteY15" fmla="*/ 5633 h 10049"/>
                <a:gd name="connsiteX16" fmla="*/ 2041 w 10019"/>
                <a:gd name="connsiteY16" fmla="*/ 5829 h 10049"/>
                <a:gd name="connsiteX17" fmla="*/ 2041 w 10019"/>
                <a:gd name="connsiteY17" fmla="*/ 6178 h 10049"/>
                <a:gd name="connsiteX18" fmla="*/ 3914 w 10019"/>
                <a:gd name="connsiteY18" fmla="*/ 6875 h 10049"/>
                <a:gd name="connsiteX19" fmla="*/ 2752 w 10019"/>
                <a:gd name="connsiteY19" fmla="*/ 7156 h 10049"/>
                <a:gd name="connsiteX20" fmla="*/ 2978 w 10019"/>
                <a:gd name="connsiteY20" fmla="*/ 7689 h 10049"/>
                <a:gd name="connsiteX21" fmla="*/ 812 w 10019"/>
                <a:gd name="connsiteY21" fmla="*/ 7791 h 10049"/>
                <a:gd name="connsiteX22" fmla="*/ 265 w 10019"/>
                <a:gd name="connsiteY22" fmla="*/ 8615 h 10049"/>
                <a:gd name="connsiteX23" fmla="*/ 636 w 10019"/>
                <a:gd name="connsiteY23" fmla="*/ 9317 h 10049"/>
                <a:gd name="connsiteX24" fmla="*/ 2509 w 10019"/>
                <a:gd name="connsiteY24" fmla="*/ 9550 h 10049"/>
                <a:gd name="connsiteX25" fmla="*/ 2509 w 10019"/>
                <a:gd name="connsiteY25" fmla="*/ 9899 h 10049"/>
                <a:gd name="connsiteX26" fmla="*/ 4382 w 10019"/>
                <a:gd name="connsiteY26" fmla="*/ 10015 h 10049"/>
                <a:gd name="connsiteX27" fmla="*/ 6256 w 10019"/>
                <a:gd name="connsiteY27" fmla="*/ 10015 h 10049"/>
                <a:gd name="connsiteX28" fmla="*/ 8129 w 10019"/>
                <a:gd name="connsiteY28" fmla="*/ 10015 h 10049"/>
                <a:gd name="connsiteX29" fmla="*/ 8597 w 10019"/>
                <a:gd name="connsiteY29" fmla="*/ 9782 h 10049"/>
                <a:gd name="connsiteX30" fmla="*/ 9065 w 10019"/>
                <a:gd name="connsiteY30" fmla="*/ 9317 h 10049"/>
                <a:gd name="connsiteX31" fmla="*/ 8597 w 10019"/>
                <a:gd name="connsiteY31" fmla="*/ 8620 h 10049"/>
                <a:gd name="connsiteX32" fmla="*/ 7661 w 10019"/>
                <a:gd name="connsiteY32" fmla="*/ 7806 h 10049"/>
                <a:gd name="connsiteX33" fmla="*/ 7661 w 10019"/>
                <a:gd name="connsiteY33" fmla="*/ 7341 h 10049"/>
                <a:gd name="connsiteX34" fmla="*/ 8129 w 10019"/>
                <a:gd name="connsiteY34" fmla="*/ 6992 h 10049"/>
                <a:gd name="connsiteX35" fmla="*/ 9065 w 10019"/>
                <a:gd name="connsiteY35" fmla="*/ 6643 h 10049"/>
                <a:gd name="connsiteX36" fmla="*/ 9065 w 10019"/>
                <a:gd name="connsiteY36" fmla="*/ 6062 h 10049"/>
                <a:gd name="connsiteX37" fmla="*/ 9065 w 10019"/>
                <a:gd name="connsiteY37" fmla="*/ 5596 h 10049"/>
                <a:gd name="connsiteX38" fmla="*/ 8129 w 10019"/>
                <a:gd name="connsiteY38" fmla="*/ 5015 h 10049"/>
                <a:gd name="connsiteX39" fmla="*/ 8129 w 10019"/>
                <a:gd name="connsiteY39" fmla="*/ 4666 h 10049"/>
                <a:gd name="connsiteX40" fmla="*/ 8597 w 10019"/>
                <a:gd name="connsiteY40" fmla="*/ 4085 h 10049"/>
                <a:gd name="connsiteX41" fmla="*/ 9065 w 10019"/>
                <a:gd name="connsiteY41" fmla="*/ 3503 h 10049"/>
                <a:gd name="connsiteX42" fmla="*/ 9065 w 10019"/>
                <a:gd name="connsiteY42" fmla="*/ 3038 h 10049"/>
                <a:gd name="connsiteX43" fmla="*/ 9065 w 10019"/>
                <a:gd name="connsiteY43" fmla="*/ 2457 h 10049"/>
                <a:gd name="connsiteX44" fmla="*/ 10002 w 10019"/>
                <a:gd name="connsiteY44" fmla="*/ 1992 h 10049"/>
                <a:gd name="connsiteX45" fmla="*/ 9534 w 10019"/>
                <a:gd name="connsiteY45" fmla="*/ 1527 h 10049"/>
                <a:gd name="connsiteX46" fmla="*/ 9065 w 10019"/>
                <a:gd name="connsiteY46" fmla="*/ 945 h 10049"/>
                <a:gd name="connsiteX47" fmla="*/ 8597 w 10019"/>
                <a:gd name="connsiteY47" fmla="*/ 713 h 10049"/>
                <a:gd name="connsiteX48" fmla="*/ 9065 w 10019"/>
                <a:gd name="connsiteY48" fmla="*/ 131 h 10049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041 w 10019"/>
                <a:gd name="connsiteY16" fmla="*/ 6186 h 10057"/>
                <a:gd name="connsiteX17" fmla="*/ 3914 w 10019"/>
                <a:gd name="connsiteY17" fmla="*/ 6883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644 w 10019"/>
                <a:gd name="connsiteY16" fmla="*/ 6089 h 10057"/>
                <a:gd name="connsiteX17" fmla="*/ 3914 w 10019"/>
                <a:gd name="connsiteY17" fmla="*/ 6883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  <a:gd name="connsiteX0" fmla="*/ 9065 w 10019"/>
                <a:gd name="connsiteY0" fmla="*/ 139 h 10057"/>
                <a:gd name="connsiteX1" fmla="*/ 7192 w 10019"/>
                <a:gd name="connsiteY1" fmla="*/ 23 h 10057"/>
                <a:gd name="connsiteX2" fmla="*/ 5319 w 10019"/>
                <a:gd name="connsiteY2" fmla="*/ 604 h 10057"/>
                <a:gd name="connsiteX3" fmla="*/ 2509 w 10019"/>
                <a:gd name="connsiteY3" fmla="*/ 488 h 10057"/>
                <a:gd name="connsiteX4" fmla="*/ 2509 w 10019"/>
                <a:gd name="connsiteY4" fmla="*/ 953 h 10057"/>
                <a:gd name="connsiteX5" fmla="*/ 3446 w 10019"/>
                <a:gd name="connsiteY5" fmla="*/ 1302 h 10057"/>
                <a:gd name="connsiteX6" fmla="*/ 2978 w 10019"/>
                <a:gd name="connsiteY6" fmla="*/ 1651 h 10057"/>
                <a:gd name="connsiteX7" fmla="*/ 3261 w 10019"/>
                <a:gd name="connsiteY7" fmla="*/ 1963 h 10057"/>
                <a:gd name="connsiteX8" fmla="*/ 2919 w 10019"/>
                <a:gd name="connsiteY8" fmla="*/ 2230 h 10057"/>
                <a:gd name="connsiteX9" fmla="*/ 3222 w 10019"/>
                <a:gd name="connsiteY9" fmla="*/ 2923 h 10057"/>
                <a:gd name="connsiteX10" fmla="*/ 2978 w 10019"/>
                <a:gd name="connsiteY10" fmla="*/ 3395 h 10057"/>
                <a:gd name="connsiteX11" fmla="*/ 1670 w 10019"/>
                <a:gd name="connsiteY11" fmla="*/ 4146 h 10057"/>
                <a:gd name="connsiteX12" fmla="*/ 2 w 10019"/>
                <a:gd name="connsiteY12" fmla="*/ 4350 h 10057"/>
                <a:gd name="connsiteX13" fmla="*/ 2041 w 10019"/>
                <a:gd name="connsiteY13" fmla="*/ 5372 h 10057"/>
                <a:gd name="connsiteX14" fmla="*/ 1173 w 10019"/>
                <a:gd name="connsiteY14" fmla="*/ 5641 h 10057"/>
                <a:gd name="connsiteX15" fmla="*/ 2041 w 10019"/>
                <a:gd name="connsiteY15" fmla="*/ 5837 h 10057"/>
                <a:gd name="connsiteX16" fmla="*/ 2644 w 10019"/>
                <a:gd name="connsiteY16" fmla="*/ 6089 h 10057"/>
                <a:gd name="connsiteX17" fmla="*/ 3147 w 10019"/>
                <a:gd name="connsiteY17" fmla="*/ 6676 h 10057"/>
                <a:gd name="connsiteX18" fmla="*/ 2752 w 10019"/>
                <a:gd name="connsiteY18" fmla="*/ 7164 h 10057"/>
                <a:gd name="connsiteX19" fmla="*/ 2978 w 10019"/>
                <a:gd name="connsiteY19" fmla="*/ 7697 h 10057"/>
                <a:gd name="connsiteX20" fmla="*/ 812 w 10019"/>
                <a:gd name="connsiteY20" fmla="*/ 7799 h 10057"/>
                <a:gd name="connsiteX21" fmla="*/ 265 w 10019"/>
                <a:gd name="connsiteY21" fmla="*/ 8623 h 10057"/>
                <a:gd name="connsiteX22" fmla="*/ 636 w 10019"/>
                <a:gd name="connsiteY22" fmla="*/ 9325 h 10057"/>
                <a:gd name="connsiteX23" fmla="*/ 2509 w 10019"/>
                <a:gd name="connsiteY23" fmla="*/ 9558 h 10057"/>
                <a:gd name="connsiteX24" fmla="*/ 2509 w 10019"/>
                <a:gd name="connsiteY24" fmla="*/ 9907 h 10057"/>
                <a:gd name="connsiteX25" fmla="*/ 4382 w 10019"/>
                <a:gd name="connsiteY25" fmla="*/ 10023 h 10057"/>
                <a:gd name="connsiteX26" fmla="*/ 6256 w 10019"/>
                <a:gd name="connsiteY26" fmla="*/ 10023 h 10057"/>
                <a:gd name="connsiteX27" fmla="*/ 8129 w 10019"/>
                <a:gd name="connsiteY27" fmla="*/ 10023 h 10057"/>
                <a:gd name="connsiteX28" fmla="*/ 8597 w 10019"/>
                <a:gd name="connsiteY28" fmla="*/ 9790 h 10057"/>
                <a:gd name="connsiteX29" fmla="*/ 9065 w 10019"/>
                <a:gd name="connsiteY29" fmla="*/ 9325 h 10057"/>
                <a:gd name="connsiteX30" fmla="*/ 8597 w 10019"/>
                <a:gd name="connsiteY30" fmla="*/ 8628 h 10057"/>
                <a:gd name="connsiteX31" fmla="*/ 7661 w 10019"/>
                <a:gd name="connsiteY31" fmla="*/ 7814 h 10057"/>
                <a:gd name="connsiteX32" fmla="*/ 7661 w 10019"/>
                <a:gd name="connsiteY32" fmla="*/ 7349 h 10057"/>
                <a:gd name="connsiteX33" fmla="*/ 8129 w 10019"/>
                <a:gd name="connsiteY33" fmla="*/ 7000 h 10057"/>
                <a:gd name="connsiteX34" fmla="*/ 9065 w 10019"/>
                <a:gd name="connsiteY34" fmla="*/ 6651 h 10057"/>
                <a:gd name="connsiteX35" fmla="*/ 9065 w 10019"/>
                <a:gd name="connsiteY35" fmla="*/ 6070 h 10057"/>
                <a:gd name="connsiteX36" fmla="*/ 9065 w 10019"/>
                <a:gd name="connsiteY36" fmla="*/ 5604 h 10057"/>
                <a:gd name="connsiteX37" fmla="*/ 8129 w 10019"/>
                <a:gd name="connsiteY37" fmla="*/ 5023 h 10057"/>
                <a:gd name="connsiteX38" fmla="*/ 8129 w 10019"/>
                <a:gd name="connsiteY38" fmla="*/ 4674 h 10057"/>
                <a:gd name="connsiteX39" fmla="*/ 8597 w 10019"/>
                <a:gd name="connsiteY39" fmla="*/ 4093 h 10057"/>
                <a:gd name="connsiteX40" fmla="*/ 9065 w 10019"/>
                <a:gd name="connsiteY40" fmla="*/ 3511 h 10057"/>
                <a:gd name="connsiteX41" fmla="*/ 9065 w 10019"/>
                <a:gd name="connsiteY41" fmla="*/ 3046 h 10057"/>
                <a:gd name="connsiteX42" fmla="*/ 9065 w 10019"/>
                <a:gd name="connsiteY42" fmla="*/ 2465 h 10057"/>
                <a:gd name="connsiteX43" fmla="*/ 10002 w 10019"/>
                <a:gd name="connsiteY43" fmla="*/ 2000 h 10057"/>
                <a:gd name="connsiteX44" fmla="*/ 9534 w 10019"/>
                <a:gd name="connsiteY44" fmla="*/ 1535 h 10057"/>
                <a:gd name="connsiteX45" fmla="*/ 9065 w 10019"/>
                <a:gd name="connsiteY45" fmla="*/ 953 h 10057"/>
                <a:gd name="connsiteX46" fmla="*/ 8597 w 10019"/>
                <a:gd name="connsiteY46" fmla="*/ 721 h 10057"/>
                <a:gd name="connsiteX47" fmla="*/ 9065 w 10019"/>
                <a:gd name="connsiteY47" fmla="*/ 139 h 1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19" h="10057">
                  <a:moveTo>
                    <a:pt x="9065" y="139"/>
                  </a:moveTo>
                  <a:cubicBezTo>
                    <a:pt x="8753" y="81"/>
                    <a:pt x="7816" y="-54"/>
                    <a:pt x="7192" y="23"/>
                  </a:cubicBezTo>
                  <a:cubicBezTo>
                    <a:pt x="6568" y="100"/>
                    <a:pt x="6099" y="527"/>
                    <a:pt x="5319" y="604"/>
                  </a:cubicBezTo>
                  <a:cubicBezTo>
                    <a:pt x="4539" y="681"/>
                    <a:pt x="2977" y="430"/>
                    <a:pt x="2509" y="488"/>
                  </a:cubicBezTo>
                  <a:cubicBezTo>
                    <a:pt x="2041" y="546"/>
                    <a:pt x="2353" y="817"/>
                    <a:pt x="2509" y="953"/>
                  </a:cubicBezTo>
                  <a:cubicBezTo>
                    <a:pt x="2665" y="1089"/>
                    <a:pt x="3368" y="1186"/>
                    <a:pt x="3446" y="1302"/>
                  </a:cubicBezTo>
                  <a:cubicBezTo>
                    <a:pt x="3524" y="1418"/>
                    <a:pt x="3009" y="1541"/>
                    <a:pt x="2978" y="1651"/>
                  </a:cubicBezTo>
                  <a:cubicBezTo>
                    <a:pt x="2947" y="1761"/>
                    <a:pt x="3271" y="1867"/>
                    <a:pt x="3261" y="1963"/>
                  </a:cubicBezTo>
                  <a:cubicBezTo>
                    <a:pt x="3484" y="2070"/>
                    <a:pt x="2926" y="2070"/>
                    <a:pt x="2919" y="2230"/>
                  </a:cubicBezTo>
                  <a:cubicBezTo>
                    <a:pt x="2913" y="2390"/>
                    <a:pt x="3212" y="2729"/>
                    <a:pt x="3222" y="2923"/>
                  </a:cubicBezTo>
                  <a:cubicBezTo>
                    <a:pt x="3232" y="3117"/>
                    <a:pt x="3237" y="3191"/>
                    <a:pt x="2978" y="3395"/>
                  </a:cubicBezTo>
                  <a:cubicBezTo>
                    <a:pt x="2719" y="3599"/>
                    <a:pt x="2166" y="3987"/>
                    <a:pt x="1670" y="4146"/>
                  </a:cubicBezTo>
                  <a:cubicBezTo>
                    <a:pt x="1174" y="4305"/>
                    <a:pt x="-60" y="4146"/>
                    <a:pt x="2" y="4350"/>
                  </a:cubicBezTo>
                  <a:cubicBezTo>
                    <a:pt x="64" y="4554"/>
                    <a:pt x="1846" y="5157"/>
                    <a:pt x="2041" y="5372"/>
                  </a:cubicBezTo>
                  <a:cubicBezTo>
                    <a:pt x="2236" y="5587"/>
                    <a:pt x="1173" y="5564"/>
                    <a:pt x="1173" y="5641"/>
                  </a:cubicBezTo>
                  <a:cubicBezTo>
                    <a:pt x="1173" y="5718"/>
                    <a:pt x="1796" y="5762"/>
                    <a:pt x="2041" y="5837"/>
                  </a:cubicBezTo>
                  <a:cubicBezTo>
                    <a:pt x="2286" y="5912"/>
                    <a:pt x="2460" y="5949"/>
                    <a:pt x="2644" y="6089"/>
                  </a:cubicBezTo>
                  <a:cubicBezTo>
                    <a:pt x="2828" y="6229"/>
                    <a:pt x="3534" y="6582"/>
                    <a:pt x="3147" y="6676"/>
                  </a:cubicBezTo>
                  <a:lnTo>
                    <a:pt x="2752" y="7164"/>
                  </a:lnTo>
                  <a:cubicBezTo>
                    <a:pt x="2596" y="7300"/>
                    <a:pt x="3700" y="7663"/>
                    <a:pt x="2978" y="7697"/>
                  </a:cubicBezTo>
                  <a:lnTo>
                    <a:pt x="812" y="7799"/>
                  </a:lnTo>
                  <a:cubicBezTo>
                    <a:pt x="360" y="7953"/>
                    <a:pt x="141" y="8389"/>
                    <a:pt x="265" y="8623"/>
                  </a:cubicBezTo>
                  <a:lnTo>
                    <a:pt x="636" y="9325"/>
                  </a:lnTo>
                  <a:cubicBezTo>
                    <a:pt x="1010" y="9481"/>
                    <a:pt x="2509" y="9442"/>
                    <a:pt x="2509" y="9558"/>
                  </a:cubicBezTo>
                  <a:lnTo>
                    <a:pt x="2509" y="9907"/>
                  </a:lnTo>
                  <a:cubicBezTo>
                    <a:pt x="2821" y="9984"/>
                    <a:pt x="3757" y="10023"/>
                    <a:pt x="4382" y="10023"/>
                  </a:cubicBezTo>
                  <a:lnTo>
                    <a:pt x="6256" y="10023"/>
                  </a:lnTo>
                  <a:cubicBezTo>
                    <a:pt x="6880" y="10023"/>
                    <a:pt x="7973" y="10101"/>
                    <a:pt x="8129" y="10023"/>
                  </a:cubicBezTo>
                  <a:lnTo>
                    <a:pt x="8597" y="9790"/>
                  </a:lnTo>
                  <a:cubicBezTo>
                    <a:pt x="8753" y="9674"/>
                    <a:pt x="9221" y="9557"/>
                    <a:pt x="9065" y="9325"/>
                  </a:cubicBezTo>
                  <a:lnTo>
                    <a:pt x="8597" y="8628"/>
                  </a:lnTo>
                  <a:cubicBezTo>
                    <a:pt x="8363" y="8376"/>
                    <a:pt x="7817" y="8027"/>
                    <a:pt x="7661" y="7814"/>
                  </a:cubicBezTo>
                  <a:cubicBezTo>
                    <a:pt x="7505" y="7601"/>
                    <a:pt x="7583" y="7485"/>
                    <a:pt x="7661" y="7349"/>
                  </a:cubicBezTo>
                  <a:lnTo>
                    <a:pt x="8129" y="7000"/>
                  </a:lnTo>
                  <a:cubicBezTo>
                    <a:pt x="8363" y="6884"/>
                    <a:pt x="8909" y="6806"/>
                    <a:pt x="9065" y="6651"/>
                  </a:cubicBezTo>
                  <a:lnTo>
                    <a:pt x="9065" y="6070"/>
                  </a:lnTo>
                  <a:cubicBezTo>
                    <a:pt x="9065" y="5896"/>
                    <a:pt x="9221" y="5778"/>
                    <a:pt x="9065" y="5604"/>
                  </a:cubicBezTo>
                  <a:cubicBezTo>
                    <a:pt x="8909" y="5430"/>
                    <a:pt x="8129" y="5139"/>
                    <a:pt x="8129" y="5023"/>
                  </a:cubicBezTo>
                  <a:cubicBezTo>
                    <a:pt x="8129" y="4907"/>
                    <a:pt x="8051" y="4829"/>
                    <a:pt x="8129" y="4674"/>
                  </a:cubicBezTo>
                  <a:cubicBezTo>
                    <a:pt x="8207" y="4519"/>
                    <a:pt x="8441" y="4287"/>
                    <a:pt x="8597" y="4093"/>
                  </a:cubicBezTo>
                  <a:lnTo>
                    <a:pt x="9065" y="3511"/>
                  </a:lnTo>
                  <a:lnTo>
                    <a:pt x="9065" y="3046"/>
                  </a:lnTo>
                  <a:cubicBezTo>
                    <a:pt x="9065" y="2872"/>
                    <a:pt x="8909" y="2639"/>
                    <a:pt x="9065" y="2465"/>
                  </a:cubicBezTo>
                  <a:cubicBezTo>
                    <a:pt x="9221" y="2291"/>
                    <a:pt x="10158" y="2155"/>
                    <a:pt x="10002" y="2000"/>
                  </a:cubicBezTo>
                  <a:lnTo>
                    <a:pt x="9534" y="1535"/>
                  </a:lnTo>
                  <a:cubicBezTo>
                    <a:pt x="9378" y="1380"/>
                    <a:pt x="9221" y="1089"/>
                    <a:pt x="9065" y="953"/>
                  </a:cubicBezTo>
                  <a:cubicBezTo>
                    <a:pt x="8909" y="817"/>
                    <a:pt x="8597" y="857"/>
                    <a:pt x="8597" y="721"/>
                  </a:cubicBezTo>
                  <a:cubicBezTo>
                    <a:pt x="8597" y="585"/>
                    <a:pt x="9377" y="197"/>
                    <a:pt x="9065" y="139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7124" name="Text Box 36"/>
            <p:cNvSpPr txBox="1">
              <a:spLocks noChangeArrowheads="1"/>
            </p:cNvSpPr>
            <p:nvPr/>
          </p:nvSpPr>
          <p:spPr bwMode="auto">
            <a:xfrm rot="5400000">
              <a:off x="5244" y="1962"/>
              <a:ext cx="1194" cy="43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Circuits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F95DE7F-BA30-47C6-AADF-F3158469965C}"/>
              </a:ext>
            </a:extLst>
          </p:cNvPr>
          <p:cNvSpPr txBox="1"/>
          <p:nvPr/>
        </p:nvSpPr>
        <p:spPr>
          <a:xfrm>
            <a:off x="1365307" y="1375286"/>
            <a:ext cx="4290662" cy="12362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Specifications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come from the top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Hardware comes from the bottom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Show-stoppers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come from the bottom</a:t>
            </a:r>
          </a:p>
        </p:txBody>
      </p:sp>
      <p:sp>
        <p:nvSpPr>
          <p:cNvPr id="217129" name="AutoShape 41"/>
          <p:cNvSpPr>
            <a:spLocks noChangeArrowheads="1"/>
          </p:cNvSpPr>
          <p:nvPr/>
        </p:nvSpPr>
        <p:spPr bwMode="auto">
          <a:xfrm flipH="1">
            <a:off x="7587207" y="696360"/>
            <a:ext cx="2685256" cy="722840"/>
          </a:xfrm>
          <a:prstGeom prst="rightArrow">
            <a:avLst>
              <a:gd name="adj1" fmla="val 57648"/>
              <a:gd name="adj2" fmla="val 128922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Top-down design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C4A768B-9596-41C6-B273-06E9939A6EDB}"/>
              </a:ext>
            </a:extLst>
          </p:cNvPr>
          <p:cNvSpPr/>
          <p:nvPr/>
        </p:nvSpPr>
        <p:spPr bwMode="auto">
          <a:xfrm>
            <a:off x="10168967" y="597117"/>
            <a:ext cx="1911556" cy="9144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Customer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04D4C9E-3624-4B4E-A803-34D20FDD63F4}"/>
              </a:ext>
            </a:extLst>
          </p:cNvPr>
          <p:cNvSpPr/>
          <p:nvPr/>
        </p:nvSpPr>
        <p:spPr bwMode="auto">
          <a:xfrm>
            <a:off x="7489500" y="333952"/>
            <a:ext cx="4666846" cy="1475891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ysDash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73D5196-5F3D-4AE0-91DD-4217FB927F4B}"/>
              </a:ext>
            </a:extLst>
          </p:cNvPr>
          <p:cNvSpPr/>
          <p:nvPr/>
        </p:nvSpPr>
        <p:spPr bwMode="auto">
          <a:xfrm>
            <a:off x="750668" y="5081723"/>
            <a:ext cx="3986164" cy="1329118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ysDash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1824F9B-EA3C-420D-A85F-31A15BFE2774}"/>
              </a:ext>
            </a:extLst>
          </p:cNvPr>
          <p:cNvCxnSpPr>
            <a:stCxn id="53" idx="3"/>
          </p:cNvCxnSpPr>
          <p:nvPr/>
        </p:nvCxnSpPr>
        <p:spPr bwMode="auto">
          <a:xfrm flipH="1">
            <a:off x="3820261" y="1593704"/>
            <a:ext cx="4352683" cy="356275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3300"/>
            </a:solidFill>
            <a:prstDash val="sysDash"/>
            <a:round/>
            <a:headEnd type="oval" w="med" len="med"/>
            <a:tailEnd type="oval" w="med" len="med"/>
          </a:ln>
          <a:effectLst>
            <a:outerShdw dist="35921" dir="2700000" algn="ctr" rotWithShape="0">
              <a:schemeClr val="bg2"/>
            </a:outerShdw>
          </a:effectLst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B6EEE32-0FAD-48A8-9BC6-D4CDAB473CB5}"/>
              </a:ext>
            </a:extLst>
          </p:cNvPr>
          <p:cNvSpPr/>
          <p:nvPr/>
        </p:nvSpPr>
        <p:spPr>
          <a:xfrm rot="19239078">
            <a:off x="3616991" y="3133881"/>
            <a:ext cx="4107215" cy="451406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“Bottom-aware top-down design”</a:t>
            </a:r>
          </a:p>
        </p:txBody>
      </p:sp>
      <p:sp>
        <p:nvSpPr>
          <p:cNvPr id="217128" name="AutoShape 40"/>
          <p:cNvSpPr>
            <a:spLocks noChangeArrowheads="1"/>
          </p:cNvSpPr>
          <p:nvPr/>
        </p:nvSpPr>
        <p:spPr bwMode="auto">
          <a:xfrm>
            <a:off x="1391024" y="5348064"/>
            <a:ext cx="2832768" cy="817240"/>
          </a:xfrm>
          <a:prstGeom prst="rightArrow">
            <a:avLst>
              <a:gd name="adj1" fmla="val 50000"/>
              <a:gd name="adj2" fmla="val 139670"/>
            </a:avLst>
          </a:prstGeom>
          <a:solidFill>
            <a:srgbClr val="00CC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Bottom-up design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98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7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7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1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animBg="1"/>
      <p:bldP spid="2" grpId="0" animBg="1"/>
      <p:bldP spid="5" grpId="0" build="p"/>
      <p:bldP spid="217129" grpId="0" animBg="1" autoUpdateAnimBg="0"/>
      <p:bldP spid="3" grpId="0" animBg="1"/>
      <p:bldP spid="53" grpId="0" animBg="1"/>
      <p:bldP spid="4" grpId="0" animBg="1"/>
      <p:bldP spid="13" grpId="0"/>
      <p:bldP spid="21712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Arial" charset="0"/>
              </a:rPr>
              <a:t>Content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D1BF8F-B270-4CCD-98E6-BFAA3F7C30C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EA35E-8C63-49AB-8688-02355FE4A214}"/>
              </a:ext>
            </a:extLst>
          </p:cNvPr>
          <p:cNvSpPr txBox="1"/>
          <p:nvPr/>
        </p:nvSpPr>
        <p:spPr>
          <a:xfrm>
            <a:off x="2222183" y="2129002"/>
            <a:ext cx="774763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6000" dirty="0">
                <a:solidFill>
                  <a:srgbClr val="00B0F0"/>
                </a:solidFill>
                <a:latin typeface="Arial" charset="0"/>
              </a:rPr>
              <a:t>This course is </a:t>
            </a:r>
            <a:r>
              <a:rPr lang="nl-NL" sz="6000" dirty="0" err="1">
                <a:solidFill>
                  <a:srgbClr val="00B0F0"/>
                </a:solidFill>
                <a:latin typeface="Arial" charset="0"/>
              </a:rPr>
              <a:t>about</a:t>
            </a:r>
            <a:endParaRPr lang="nl-NL" sz="6000" dirty="0">
              <a:solidFill>
                <a:srgbClr val="00B0F0"/>
              </a:solidFill>
              <a:latin typeface="Arial" charset="0"/>
            </a:endParaRPr>
          </a:p>
          <a:p>
            <a:pPr algn="ctr"/>
            <a:r>
              <a:rPr lang="nl-NL" sz="6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Technology </a:t>
            </a:r>
            <a:r>
              <a:rPr lang="nl-NL" sz="60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aware</a:t>
            </a:r>
            <a:br>
              <a:rPr lang="nl-NL" sz="6000" dirty="0">
                <a:latin typeface="Arial" charset="0"/>
              </a:rPr>
            </a:br>
            <a:r>
              <a:rPr lang="nl-NL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Design Methodology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006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Books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CA3EA-E52D-41D4-A8A9-0858B19A1EB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99456" y="980728"/>
            <a:ext cx="6795450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</a:p>
          <a:p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Structured Electronic Design</a:t>
            </a:r>
          </a:p>
          <a:p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Edition 1.2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 Montagne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book is available at: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ETV DESK!</a:t>
            </a:r>
            <a:endParaRPr lang="nl-N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Semiconductors</a:t>
            </a:r>
            <a:endParaRPr lang="nl-NL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Semiconductor Physics and Devices; Basic Principles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Donald A.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Neamen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McGraw-Hill International Edition, (4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edition)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book is available at the ETV desk.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(Limited number. &lt;20, more are ordered)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1606">
            <a:off x="7104112" y="904450"/>
            <a:ext cx="2230921" cy="292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84966">
            <a:off x="8411841" y="3105150"/>
            <a:ext cx="2571750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816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A35A0-44DE-4F6C-90CD-2940849C9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b="0" dirty="0">
                <a:latin typeface="Tahoma" panose="020B0604030504040204" pitchFamily="34" charset="0"/>
              </a:rPr>
              <a:t>Bloom for engineers</a:t>
            </a:r>
            <a:endParaRPr lang="nl-NL" b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58ED0A-BBE5-4443-872E-C38F8C7F6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35EDC4-5BF0-4A83-A939-D9BB9AACD17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80117C0-E8AB-43D6-9D1D-D550501D1911}"/>
              </a:ext>
            </a:extLst>
          </p:cNvPr>
          <p:cNvSpPr txBox="1">
            <a:spLocks noChangeArrowheads="1"/>
          </p:cNvSpPr>
          <p:nvPr/>
        </p:nvSpPr>
        <p:spPr>
          <a:xfrm>
            <a:off x="693908" y="1371837"/>
            <a:ext cx="11230665" cy="3171014"/>
          </a:xfrm>
          <a:prstGeom prst="rect">
            <a:avLst/>
          </a:prstGeom>
        </p:spPr>
        <p:txBody>
          <a:bodyPr/>
          <a:lstStyle>
            <a:lvl1pPr marL="342900" indent="-3429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762000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defTabSz="7620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kumimoji="0" lang="en-US" altLang="nl-NL" sz="3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t>4,5,6: 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anose="020B0604030504040204" pitchFamily="34" charset="0"/>
              <a:ea typeface="SimSun" panose="02010600030101010101" pitchFamily="2" charset="-122"/>
              <a:cs typeface="+mn-cs"/>
            </a:endParaRPr>
          </a:p>
          <a:p>
            <a:pPr marL="342900" marR="0" lvl="0" indent="-342900" algn="l" defTabSz="7620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ahoma" panose="020B0604030504040204" pitchFamily="34" charset="0"/>
                <a:ea typeface="SimSun" panose="02010600030101010101" pitchFamily="2" charset="-122"/>
                <a:cs typeface="+mn-cs"/>
              </a:rPr>
              <a:t>3:Apply</a:t>
            </a:r>
          </a:p>
          <a:p>
            <a:pPr marL="342900" marR="0" lvl="0" indent="-342900" algn="l" defTabSz="7620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Tahoma" panose="020B0604030504040204" pitchFamily="34" charset="0"/>
                <a:ea typeface="SimSun" panose="02010600030101010101" pitchFamily="2" charset="-122"/>
                <a:cs typeface="+mn-cs"/>
              </a:rPr>
              <a:t>2:Understand</a:t>
            </a:r>
            <a:endParaRPr kumimoji="0" lang="en-US" altLang="zh-CN" sz="3600" b="0" i="0" u="none" strike="noStrike" kern="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Tahoma" panose="020B0604030504040204" pitchFamily="34" charset="0"/>
              <a:ea typeface="SimSun" panose="02010600030101010101" pitchFamily="2" charset="-122"/>
              <a:cs typeface="+mn-cs"/>
            </a:endParaRPr>
          </a:p>
          <a:p>
            <a:pPr marL="342900" marR="0" lvl="0" indent="-342900" algn="l" defTabSz="7620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Tahoma" panose="020B0604030504040204" pitchFamily="34" charset="0"/>
                <a:ea typeface="SimSun" panose="02010600030101010101" pitchFamily="2" charset="-122"/>
                <a:cs typeface="+mn-cs"/>
              </a:rPr>
              <a:t>1:Remember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AB4DB6F-2F6E-41A1-9136-D94953F7F4AD}"/>
              </a:ext>
            </a:extLst>
          </p:cNvPr>
          <p:cNvGrpSpPr/>
          <p:nvPr/>
        </p:nvGrpSpPr>
        <p:grpSpPr>
          <a:xfrm>
            <a:off x="83976" y="1959419"/>
            <a:ext cx="9097610" cy="4370191"/>
            <a:chOff x="2136718" y="2472610"/>
            <a:chExt cx="9097610" cy="437019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9995589-57CB-4B14-8DCC-7133451342C0}"/>
                </a:ext>
              </a:extLst>
            </p:cNvPr>
            <p:cNvGrpSpPr/>
            <p:nvPr/>
          </p:nvGrpSpPr>
          <p:grpSpPr>
            <a:xfrm>
              <a:off x="2136718" y="2472610"/>
              <a:ext cx="9097610" cy="4370191"/>
              <a:chOff x="2295338" y="1675009"/>
              <a:chExt cx="9097610" cy="4370191"/>
            </a:xfrm>
          </p:grpSpPr>
          <p:sp>
            <p:nvSpPr>
              <p:cNvPr id="6" name="Line 4">
                <a:extLst>
                  <a:ext uri="{FF2B5EF4-FFF2-40B4-BE49-F238E27FC236}">
                    <a16:creationId xmlns:a16="http://schemas.microsoft.com/office/drawing/2014/main" id="{0570A846-FFFE-400B-9E8B-C454B44667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5338" y="5402307"/>
                <a:ext cx="818518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Line 9">
                <a:extLst>
                  <a:ext uri="{FF2B5EF4-FFF2-40B4-BE49-F238E27FC236}">
                    <a16:creationId xmlns:a16="http://schemas.microsoft.com/office/drawing/2014/main" id="{2136440D-DFFA-438E-B5E4-CC7E4AB0C2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83118" y="2028448"/>
                <a:ext cx="3495640" cy="3373859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0" name="Group 16">
                <a:extLst>
                  <a:ext uri="{FF2B5EF4-FFF2-40B4-BE49-F238E27FC236}">
                    <a16:creationId xmlns:a16="http://schemas.microsoft.com/office/drawing/2014/main" id="{FD837F54-C763-4C95-A6A7-579A9B71FB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85287" y="3930561"/>
                <a:ext cx="5993470" cy="1471746"/>
                <a:chOff x="2109" y="3012"/>
                <a:chExt cx="2721" cy="554"/>
              </a:xfrm>
            </p:grpSpPr>
            <p:sp>
              <p:nvSpPr>
                <p:cNvPr id="11" name="Line 6">
                  <a:extLst>
                    <a:ext uri="{FF2B5EF4-FFF2-40B4-BE49-F238E27FC236}">
                      <a16:creationId xmlns:a16="http://schemas.microsoft.com/office/drawing/2014/main" id="{1198203E-99F6-47B1-96B3-10AE10ACE0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109" y="3012"/>
                  <a:ext cx="734" cy="554"/>
                </a:xfrm>
                <a:prstGeom prst="line">
                  <a:avLst/>
                </a:prstGeom>
                <a:noFill/>
                <a:ln w="3810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Line 12">
                  <a:extLst>
                    <a:ext uri="{FF2B5EF4-FFF2-40B4-BE49-F238E27FC236}">
                      <a16:creationId xmlns:a16="http://schemas.microsoft.com/office/drawing/2014/main" id="{7A6188E6-CCAA-44A6-8F05-87767DF655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43" y="3012"/>
                  <a:ext cx="1987" cy="0"/>
                </a:xfrm>
                <a:prstGeom prst="line">
                  <a:avLst/>
                </a:prstGeom>
                <a:noFill/>
                <a:ln w="38100">
                  <a:solidFill>
                    <a:srgbClr val="FF99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9CF492B2-E118-41F5-9BF1-FA67E130A7CD}"/>
                  </a:ext>
                </a:extLst>
              </p:cNvPr>
              <p:cNvGrpSpPr/>
              <p:nvPr/>
            </p:nvGrpSpPr>
            <p:grpSpPr>
              <a:xfrm>
                <a:off x="2487027" y="4799264"/>
                <a:ext cx="7691731" cy="603043"/>
                <a:chOff x="2487027" y="4799264"/>
                <a:chExt cx="7691731" cy="603043"/>
              </a:xfrm>
            </p:grpSpPr>
            <p:sp>
              <p:nvSpPr>
                <p:cNvPr id="7" name="Line 5">
                  <a:extLst>
                    <a:ext uri="{FF2B5EF4-FFF2-40B4-BE49-F238E27FC236}">
                      <a16:creationId xmlns:a16="http://schemas.microsoft.com/office/drawing/2014/main" id="{0371E931-D2F4-406B-96FE-408B1B9599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87027" y="4799264"/>
                  <a:ext cx="1297375" cy="603043"/>
                </a:xfrm>
                <a:prstGeom prst="line">
                  <a:avLst/>
                </a:prstGeom>
                <a:noFill/>
                <a:ln w="38100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Line 13">
                  <a:extLst>
                    <a:ext uri="{FF2B5EF4-FFF2-40B4-BE49-F238E27FC236}">
                      <a16:creationId xmlns:a16="http://schemas.microsoft.com/office/drawing/2014/main" id="{ED036BCB-47F8-430B-9409-4EB7D102AA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84401" y="4799264"/>
                  <a:ext cx="6394357" cy="0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" name="Group 15">
                <a:extLst>
                  <a:ext uri="{FF2B5EF4-FFF2-40B4-BE49-F238E27FC236}">
                    <a16:creationId xmlns:a16="http://schemas.microsoft.com/office/drawing/2014/main" id="{FC2E70C8-49E4-40A1-90F1-C2C97FD772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883547" y="3234536"/>
                <a:ext cx="4295211" cy="2167771"/>
                <a:chOff x="2880" y="2750"/>
                <a:chExt cx="1950" cy="816"/>
              </a:xfrm>
            </p:grpSpPr>
            <p:sp>
              <p:nvSpPr>
                <p:cNvPr id="15" name="Line 7">
                  <a:extLst>
                    <a:ext uri="{FF2B5EF4-FFF2-40B4-BE49-F238E27FC236}">
                      <a16:creationId xmlns:a16="http://schemas.microsoft.com/office/drawing/2014/main" id="{52679915-E63F-466D-B215-DA743BB97B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80" y="2750"/>
                  <a:ext cx="726" cy="816"/>
                </a:xfrm>
                <a:prstGeom prst="line">
                  <a:avLst/>
                </a:prstGeom>
                <a:noFill/>
                <a:ln w="28575">
                  <a:solidFill>
                    <a:srgbClr val="92D05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Line 14">
                  <a:extLst>
                    <a:ext uri="{FF2B5EF4-FFF2-40B4-BE49-F238E27FC236}">
                      <a16:creationId xmlns:a16="http://schemas.microsoft.com/office/drawing/2014/main" id="{3D1366B8-FAF0-4413-A7DD-74C66C6D57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06" y="2750"/>
                  <a:ext cx="1224" cy="0"/>
                </a:xfrm>
                <a:prstGeom prst="line">
                  <a:avLst/>
                </a:prstGeom>
                <a:noFill/>
                <a:ln w="28575">
                  <a:solidFill>
                    <a:srgbClr val="92D05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" name="Line 10">
                <a:extLst>
                  <a:ext uri="{FF2B5EF4-FFF2-40B4-BE49-F238E27FC236}">
                    <a16:creationId xmlns:a16="http://schemas.microsoft.com/office/drawing/2014/main" id="{A59B856A-CC09-4831-A83E-1130EBF73B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32939" y="2373804"/>
                <a:ext cx="13216" cy="302584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7">
                <a:extLst>
                  <a:ext uri="{FF2B5EF4-FFF2-40B4-BE49-F238E27FC236}">
                    <a16:creationId xmlns:a16="http://schemas.microsoft.com/office/drawing/2014/main" id="{3CB8EC7E-7519-471F-8D9C-352B467EF6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26615" y="2981296"/>
                <a:ext cx="0" cy="24342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8">
                <a:extLst>
                  <a:ext uri="{FF2B5EF4-FFF2-40B4-BE49-F238E27FC236}">
                    <a16:creationId xmlns:a16="http://schemas.microsoft.com/office/drawing/2014/main" id="{40F99823-875E-447C-AC67-2BFB7085D7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82681" y="3930561"/>
                <a:ext cx="0" cy="14717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9">
                <a:extLst>
                  <a:ext uri="{FF2B5EF4-FFF2-40B4-BE49-F238E27FC236}">
                    <a16:creationId xmlns:a16="http://schemas.microsoft.com/office/drawing/2014/main" id="{535EFEFC-4C3D-4DF2-B3C7-35C696859A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81371" y="3247820"/>
                <a:ext cx="0" cy="21677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20">
                <a:extLst>
                  <a:ext uri="{FF2B5EF4-FFF2-40B4-BE49-F238E27FC236}">
                    <a16:creationId xmlns:a16="http://schemas.microsoft.com/office/drawing/2014/main" id="{40ED48A7-5841-4710-B4C1-1889C2FAFF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4652" y="3946500"/>
                <a:ext cx="0" cy="14690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Text Box 22">
                <a:extLst>
                  <a:ext uri="{FF2B5EF4-FFF2-40B4-BE49-F238E27FC236}">
                    <a16:creationId xmlns:a16="http://schemas.microsoft.com/office/drawing/2014/main" id="{01909B41-D8B0-48C7-A446-C29462636B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531172" y="5431530"/>
                <a:ext cx="603532" cy="6136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10</a:t>
                </a:r>
                <a:endParaRPr kumimoji="0" lang="en-US" alt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Text Box 24">
                <a:extLst>
                  <a:ext uri="{FF2B5EF4-FFF2-40B4-BE49-F238E27FC236}">
                    <a16:creationId xmlns:a16="http://schemas.microsoft.com/office/drawing/2014/main" id="{00639DA6-BE19-4DA1-ACAF-39A7414C8D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40157" y="543153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7</a:t>
                </a:r>
                <a:endParaRPr kumimoji="0" lang="en-US" alt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Text Box 25">
                <a:extLst>
                  <a:ext uri="{FF2B5EF4-FFF2-40B4-BE49-F238E27FC236}">
                    <a16:creationId xmlns:a16="http://schemas.microsoft.com/office/drawing/2014/main" id="{58D69029-7AFA-43D1-AE82-E3FFB4FEFD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32136" y="543153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6</a:t>
                </a:r>
                <a:endParaRPr kumimoji="0" lang="en-US" alt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Text Box 26">
                <a:extLst>
                  <a:ext uri="{FF2B5EF4-FFF2-40B4-BE49-F238E27FC236}">
                    <a16:creationId xmlns:a16="http://schemas.microsoft.com/office/drawing/2014/main" id="{6E1DA23D-F9F0-41F1-9C9E-A132E517D6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62843" y="5431530"/>
                <a:ext cx="290464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</a:t>
                </a:r>
                <a:endParaRPr kumimoji="0" lang="en-US" alt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Line 41">
                <a:extLst>
                  <a:ext uri="{FF2B5EF4-FFF2-40B4-BE49-F238E27FC236}">
                    <a16:creationId xmlns:a16="http://schemas.microsoft.com/office/drawing/2014/main" id="{96E32AA6-9B05-4837-8476-AC95016E12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80524" y="1675009"/>
                <a:ext cx="0" cy="37246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Line 42">
                <a:extLst>
                  <a:ext uri="{FF2B5EF4-FFF2-40B4-BE49-F238E27FC236}">
                    <a16:creationId xmlns:a16="http://schemas.microsoft.com/office/drawing/2014/main" id="{66574410-B034-4495-A5A0-6348539577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80088" y="2040928"/>
                <a:ext cx="0" cy="132563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Text Box 43">
                <a:extLst>
                  <a:ext uri="{FF2B5EF4-FFF2-40B4-BE49-F238E27FC236}">
                    <a16:creationId xmlns:a16="http://schemas.microsoft.com/office/drawing/2014/main" id="{9E696437-4101-4079-9C0D-7D36222EA3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80088" y="2521768"/>
                <a:ext cx="612860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nl-NL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546A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Level</a:t>
                </a:r>
              </a:p>
            </p:txBody>
          </p:sp>
        </p:grpSp>
        <p:sp>
          <p:nvSpPr>
            <p:cNvPr id="39" name="Line 17">
              <a:extLst>
                <a:ext uri="{FF2B5EF4-FFF2-40B4-BE49-F238E27FC236}">
                  <a16:creationId xmlns:a16="http://schemas.microsoft.com/office/drawing/2014/main" id="{75492790-B9CC-49C3-AF16-4EE1D7A522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1983" y="4029861"/>
              <a:ext cx="0" cy="2167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Text Box 24">
              <a:extLst>
                <a:ext uri="{FF2B5EF4-FFF2-40B4-BE49-F238E27FC236}">
                  <a16:creationId xmlns:a16="http://schemas.microsoft.com/office/drawing/2014/main" id="{B5D2DABE-C16E-46F1-9DDD-8733BBCADC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11140" y="6231273"/>
              <a:ext cx="30168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</a:t>
              </a:r>
              <a:endParaRPr kumimoji="0" lang="en-US" alt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Text Box 24">
              <a:extLst>
                <a:ext uri="{FF2B5EF4-FFF2-40B4-BE49-F238E27FC236}">
                  <a16:creationId xmlns:a16="http://schemas.microsoft.com/office/drawing/2014/main" id="{B69B3982-CB3F-4147-ADCF-4925C2CF5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38137" y="6241184"/>
              <a:ext cx="30168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</a:t>
              </a:r>
              <a:endParaRPr kumimoji="0" lang="en-US" alt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DA47812-5669-448B-98A0-7E42A6ADE390}"/>
              </a:ext>
            </a:extLst>
          </p:cNvPr>
          <p:cNvSpPr txBox="1"/>
          <p:nvPr/>
        </p:nvSpPr>
        <p:spPr>
          <a:xfrm>
            <a:off x="6156000" y="4322946"/>
            <a:ext cx="4137736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methodology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3E3FFD-6855-42AE-8BCB-353754201B74}"/>
              </a:ext>
            </a:extLst>
          </p:cNvPr>
          <p:cNvSpPr txBox="1"/>
          <p:nvPr/>
        </p:nvSpPr>
        <p:spPr>
          <a:xfrm>
            <a:off x="6156000" y="2891126"/>
            <a:ext cx="3964547" cy="707886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-Delft Engineer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23621CE-3B11-4535-955D-E516B9594F6D}"/>
              </a:ext>
            </a:extLst>
          </p:cNvPr>
          <p:cNvSpPr/>
          <p:nvPr/>
        </p:nvSpPr>
        <p:spPr>
          <a:xfrm>
            <a:off x="1991544" y="1383913"/>
            <a:ext cx="17459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nl-NL" sz="3600" kern="0" dirty="0">
                <a:solidFill>
                  <a:srgbClr val="0070C0"/>
                </a:solidFill>
                <a:latin typeface="Tahoma" panose="020B0604030504040204" pitchFamily="34" charset="0"/>
              </a:rPr>
              <a:t>Analyze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6EC9B82-3E3E-4EBD-8D74-36F48D2B19AC}"/>
              </a:ext>
            </a:extLst>
          </p:cNvPr>
          <p:cNvSpPr/>
          <p:nvPr/>
        </p:nvSpPr>
        <p:spPr>
          <a:xfrm>
            <a:off x="3527568" y="1383913"/>
            <a:ext cx="2616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nl-NL" sz="3600" kern="0" dirty="0">
                <a:solidFill>
                  <a:srgbClr val="0070C0"/>
                </a:solidFill>
                <a:latin typeface="Tahoma" panose="020B0604030504040204" pitchFamily="34" charset="0"/>
              </a:rPr>
              <a:t>, </a:t>
            </a:r>
            <a:r>
              <a:rPr lang="en-US" altLang="nl-NL" sz="3600" b="1" kern="0" dirty="0">
                <a:solidFill>
                  <a:srgbClr val="0070C0"/>
                </a:solidFill>
                <a:latin typeface="Tahoma" panose="020B0604030504040204" pitchFamily="34" charset="0"/>
              </a:rPr>
              <a:t>Evaluate,</a:t>
            </a:r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69D38A7-64E0-48FF-8B65-3A67B38F9F2A}"/>
              </a:ext>
            </a:extLst>
          </p:cNvPr>
          <p:cNvSpPr/>
          <p:nvPr/>
        </p:nvSpPr>
        <p:spPr>
          <a:xfrm>
            <a:off x="6156000" y="1347100"/>
            <a:ext cx="2973891" cy="707886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altLang="nl-NL" sz="4000" b="1" kern="0" dirty="0">
                <a:solidFill>
                  <a:srgbClr val="FFFF00"/>
                </a:solidFill>
                <a:latin typeface="Tahoma" panose="020B0604030504040204" pitchFamily="34" charset="0"/>
              </a:rPr>
              <a:t>Synthesize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46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 animBg="1"/>
      <p:bldP spid="21" grpId="0" animBg="1"/>
      <p:bldP spid="27" grpId="0"/>
      <p:bldP spid="29" grpId="0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E1D672A9-E6E6-4EDE-B721-9152334AA166}"/>
              </a:ext>
            </a:extLst>
          </p:cNvPr>
          <p:cNvGrpSpPr/>
          <p:nvPr/>
        </p:nvGrpSpPr>
        <p:grpSpPr>
          <a:xfrm>
            <a:off x="5481618" y="4554245"/>
            <a:ext cx="4745458" cy="1731145"/>
            <a:chOff x="5481618" y="4554245"/>
            <a:chExt cx="4745458" cy="173114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9731B04-7355-4BC8-8E2F-556D358D1C2A}"/>
                </a:ext>
              </a:extLst>
            </p:cNvPr>
            <p:cNvSpPr/>
            <p:nvPr/>
          </p:nvSpPr>
          <p:spPr>
            <a:xfrm>
              <a:off x="5481618" y="4554245"/>
              <a:ext cx="1393795" cy="173114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C0E1B45-C547-4778-B437-A063C7CE82E2}"/>
                </a:ext>
              </a:extLst>
            </p:cNvPr>
            <p:cNvSpPr/>
            <p:nvPr/>
          </p:nvSpPr>
          <p:spPr>
            <a:xfrm>
              <a:off x="7336307" y="4554246"/>
              <a:ext cx="2890769" cy="17213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6B2C7AC-6376-4879-9959-8EAA2F8AA474}"/>
                </a:ext>
              </a:extLst>
            </p:cNvPr>
            <p:cNvSpPr/>
            <p:nvPr/>
          </p:nvSpPr>
          <p:spPr>
            <a:xfrm>
              <a:off x="6875414" y="5131112"/>
              <a:ext cx="474558" cy="2396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Donut 4"/>
          <p:cNvSpPr/>
          <p:nvPr/>
        </p:nvSpPr>
        <p:spPr bwMode="auto">
          <a:xfrm>
            <a:off x="757287" y="2234407"/>
            <a:ext cx="3905832" cy="3905833"/>
          </a:xfrm>
          <a:prstGeom prst="donut">
            <a:avLst>
              <a:gd name="adj" fmla="val 7317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9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0735" y="3950828"/>
            <a:ext cx="1796878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2:Understand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79FA30-4BA5-441C-B33C-90328CA3A1B7}"/>
              </a:ext>
            </a:extLst>
          </p:cNvPr>
          <p:cNvSpPr txBox="1"/>
          <p:nvPr/>
        </p:nvSpPr>
        <p:spPr>
          <a:xfrm>
            <a:off x="2062374" y="3895198"/>
            <a:ext cx="1359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Student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1812984" y="2214902"/>
            <a:ext cx="1796879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3:Apply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1827613" y="5794029"/>
            <a:ext cx="1799316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1:Remember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BA74DF-2BB0-417B-AB76-DD4DB99AEE42}"/>
              </a:ext>
            </a:extLst>
          </p:cNvPr>
          <p:cNvSpPr txBox="1"/>
          <p:nvPr/>
        </p:nvSpPr>
        <p:spPr>
          <a:xfrm>
            <a:off x="4141" y="244862"/>
            <a:ext cx="121878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Traditional Bloom Cycle for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Electronic Engineers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E66E9A-2061-402F-914C-D25553B6AAF3}"/>
              </a:ext>
            </a:extLst>
          </p:cNvPr>
          <p:cNvSpPr/>
          <p:nvPr/>
        </p:nvSpPr>
        <p:spPr>
          <a:xfrm>
            <a:off x="5472000" y="5976000"/>
            <a:ext cx="1386443" cy="288000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DC50DD0-B0C9-4BAF-BECA-0AF43C8ADC31}"/>
              </a:ext>
            </a:extLst>
          </p:cNvPr>
          <p:cNvSpPr/>
          <p:nvPr/>
        </p:nvSpPr>
        <p:spPr>
          <a:xfrm>
            <a:off x="5472000" y="5688000"/>
            <a:ext cx="1386443" cy="288000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3DE56E4-ED39-4D4E-98C5-455761A32412}"/>
              </a:ext>
            </a:extLst>
          </p:cNvPr>
          <p:cNvSpPr/>
          <p:nvPr/>
        </p:nvSpPr>
        <p:spPr>
          <a:xfrm>
            <a:off x="5472000" y="5400000"/>
            <a:ext cx="1386443" cy="288000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54AF144-791B-49FF-9FF1-6546E01D9CEC}"/>
              </a:ext>
            </a:extLst>
          </p:cNvPr>
          <p:cNvSpPr/>
          <p:nvPr/>
        </p:nvSpPr>
        <p:spPr>
          <a:xfrm>
            <a:off x="5472000" y="5112000"/>
            <a:ext cx="1386443" cy="288000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5CDDA3B-F888-488F-9F64-0053E51F1047}"/>
              </a:ext>
            </a:extLst>
          </p:cNvPr>
          <p:cNvSpPr/>
          <p:nvPr/>
        </p:nvSpPr>
        <p:spPr>
          <a:xfrm>
            <a:off x="5472000" y="4824000"/>
            <a:ext cx="1386443" cy="288000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ABD9DE0-1498-4233-B8AE-24145BA22F25}"/>
              </a:ext>
            </a:extLst>
          </p:cNvPr>
          <p:cNvSpPr/>
          <p:nvPr/>
        </p:nvSpPr>
        <p:spPr>
          <a:xfrm>
            <a:off x="7344000" y="6084000"/>
            <a:ext cx="2882675" cy="180512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32E5D70-F133-4D37-A213-F7634C746E9E}"/>
              </a:ext>
            </a:extLst>
          </p:cNvPr>
          <p:cNvSpPr/>
          <p:nvPr/>
        </p:nvSpPr>
        <p:spPr>
          <a:xfrm>
            <a:off x="7344000" y="5904000"/>
            <a:ext cx="2882675" cy="180512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5D6312-C098-41E6-B2CB-CCE9755C5E52}"/>
              </a:ext>
            </a:extLst>
          </p:cNvPr>
          <p:cNvSpPr/>
          <p:nvPr/>
        </p:nvSpPr>
        <p:spPr>
          <a:xfrm>
            <a:off x="7336304" y="5724000"/>
            <a:ext cx="2882675" cy="180512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FCF1FAC-E594-4BD3-941B-0BBDF1BD4DF1}"/>
              </a:ext>
            </a:extLst>
          </p:cNvPr>
          <p:cNvSpPr/>
          <p:nvPr/>
        </p:nvSpPr>
        <p:spPr>
          <a:xfrm>
            <a:off x="7336304" y="5544000"/>
            <a:ext cx="2882675" cy="180512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005E697-FEF8-4F7E-B35E-AB4B4557DC42}"/>
              </a:ext>
            </a:extLst>
          </p:cNvPr>
          <p:cNvSpPr/>
          <p:nvPr/>
        </p:nvSpPr>
        <p:spPr>
          <a:xfrm>
            <a:off x="7336304" y="5364000"/>
            <a:ext cx="2882675" cy="180512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AF7DA09-FDA6-4B0B-8A1A-8273FA05AECA}"/>
              </a:ext>
            </a:extLst>
          </p:cNvPr>
          <p:cNvSpPr/>
          <p:nvPr/>
        </p:nvSpPr>
        <p:spPr>
          <a:xfrm>
            <a:off x="6849006" y="5184000"/>
            <a:ext cx="3369974" cy="180000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F501C6-C05F-4EAF-98F8-DA1AFFC4E9DE}"/>
              </a:ext>
            </a:extLst>
          </p:cNvPr>
          <p:cNvSpPr/>
          <p:nvPr/>
        </p:nvSpPr>
        <p:spPr>
          <a:xfrm>
            <a:off x="5491238" y="4660328"/>
            <a:ext cx="1367206" cy="163290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AC2580F-FE6C-40B7-96D5-A7CF86A152A9}"/>
              </a:ext>
            </a:extLst>
          </p:cNvPr>
          <p:cNvSpPr/>
          <p:nvPr/>
        </p:nvSpPr>
        <p:spPr>
          <a:xfrm>
            <a:off x="7344401" y="5004000"/>
            <a:ext cx="2882675" cy="180512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A475750-1941-4D89-8153-01CE5D37B1B5}"/>
              </a:ext>
            </a:extLst>
          </p:cNvPr>
          <p:cNvSpPr/>
          <p:nvPr/>
        </p:nvSpPr>
        <p:spPr>
          <a:xfrm>
            <a:off x="7344401" y="4824000"/>
            <a:ext cx="2882675" cy="180512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E929FE1-6341-49E0-9BF4-5C2AE1A69133}"/>
              </a:ext>
            </a:extLst>
          </p:cNvPr>
          <p:cNvSpPr/>
          <p:nvPr/>
        </p:nvSpPr>
        <p:spPr>
          <a:xfrm>
            <a:off x="7344399" y="4644000"/>
            <a:ext cx="2882675" cy="180512"/>
          </a:xfrm>
          <a:prstGeom prst="rect">
            <a:avLst/>
          </a:prstGeom>
          <a:solidFill>
            <a:srgbClr val="00B050">
              <a:alpha val="5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7260C9C-CBB3-4E97-A902-EC0017E3B3FD}"/>
              </a:ext>
            </a:extLst>
          </p:cNvPr>
          <p:cNvSpPr/>
          <p:nvPr/>
        </p:nvSpPr>
        <p:spPr>
          <a:xfrm>
            <a:off x="6853051" y="5151346"/>
            <a:ext cx="1288074" cy="1130434"/>
          </a:xfrm>
          <a:custGeom>
            <a:avLst/>
            <a:gdLst>
              <a:gd name="connsiteX0" fmla="*/ 8878 w 2663301"/>
              <a:gd name="connsiteY0" fmla="*/ 186431 h 2024108"/>
              <a:gd name="connsiteX1" fmla="*/ 1367161 w 2663301"/>
              <a:gd name="connsiteY1" fmla="*/ 177553 h 2024108"/>
              <a:gd name="connsiteX2" fmla="*/ 1367161 w 2663301"/>
              <a:gd name="connsiteY2" fmla="*/ 257452 h 2024108"/>
              <a:gd name="connsiteX3" fmla="*/ 2210540 w 2663301"/>
              <a:gd name="connsiteY3" fmla="*/ 257452 h 2024108"/>
              <a:gd name="connsiteX4" fmla="*/ 2459115 w 2663301"/>
              <a:gd name="connsiteY4" fmla="*/ 337351 h 2024108"/>
              <a:gd name="connsiteX5" fmla="*/ 2467992 w 2663301"/>
              <a:gd name="connsiteY5" fmla="*/ 2024108 h 2024108"/>
              <a:gd name="connsiteX6" fmla="*/ 2663301 w 2663301"/>
              <a:gd name="connsiteY6" fmla="*/ 2024108 h 2024108"/>
              <a:gd name="connsiteX7" fmla="*/ 2654423 w 2663301"/>
              <a:gd name="connsiteY7" fmla="*/ 230819 h 2024108"/>
              <a:gd name="connsiteX8" fmla="*/ 2485748 w 2663301"/>
              <a:gd name="connsiteY8" fmla="*/ 79899 h 2024108"/>
              <a:gd name="connsiteX9" fmla="*/ 2192784 w 2663301"/>
              <a:gd name="connsiteY9" fmla="*/ 35510 h 2024108"/>
              <a:gd name="connsiteX10" fmla="*/ 1358283 w 2663301"/>
              <a:gd name="connsiteY10" fmla="*/ 8877 h 2024108"/>
              <a:gd name="connsiteX11" fmla="*/ 0 w 2663301"/>
              <a:gd name="connsiteY11" fmla="*/ 0 h 2024108"/>
              <a:gd name="connsiteX12" fmla="*/ 8878 w 2663301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63363"/>
              <a:gd name="connsiteY0" fmla="*/ 264055 h 2101732"/>
              <a:gd name="connsiteX1" fmla="*/ 1367161 w 2663363"/>
              <a:gd name="connsiteY1" fmla="*/ 255177 h 2101732"/>
              <a:gd name="connsiteX2" fmla="*/ 1367161 w 2663363"/>
              <a:gd name="connsiteY2" fmla="*/ 335076 h 2101732"/>
              <a:gd name="connsiteX3" fmla="*/ 2210540 w 2663363"/>
              <a:gd name="connsiteY3" fmla="*/ 335076 h 2101732"/>
              <a:gd name="connsiteX4" fmla="*/ 2459115 w 2663363"/>
              <a:gd name="connsiteY4" fmla="*/ 414975 h 2101732"/>
              <a:gd name="connsiteX5" fmla="*/ 2467992 w 2663363"/>
              <a:gd name="connsiteY5" fmla="*/ 2101732 h 2101732"/>
              <a:gd name="connsiteX6" fmla="*/ 2663301 w 2663363"/>
              <a:gd name="connsiteY6" fmla="*/ 2101732 h 2101732"/>
              <a:gd name="connsiteX7" fmla="*/ 2485748 w 2663363"/>
              <a:gd name="connsiteY7" fmla="*/ 157523 h 2101732"/>
              <a:gd name="connsiteX8" fmla="*/ 2192784 w 2663363"/>
              <a:gd name="connsiteY8" fmla="*/ 113134 h 2101732"/>
              <a:gd name="connsiteX9" fmla="*/ 1358283 w 2663363"/>
              <a:gd name="connsiteY9" fmla="*/ 86501 h 2101732"/>
              <a:gd name="connsiteX10" fmla="*/ 0 w 2663363"/>
              <a:gd name="connsiteY10" fmla="*/ 77624 h 2101732"/>
              <a:gd name="connsiteX11" fmla="*/ 8878 w 2663363"/>
              <a:gd name="connsiteY11" fmla="*/ 264055 h 2101732"/>
              <a:gd name="connsiteX0" fmla="*/ 8878 w 2663555"/>
              <a:gd name="connsiteY0" fmla="*/ 195818 h 2033495"/>
              <a:gd name="connsiteX1" fmla="*/ 1367161 w 2663555"/>
              <a:gd name="connsiteY1" fmla="*/ 186940 h 2033495"/>
              <a:gd name="connsiteX2" fmla="*/ 1367161 w 2663555"/>
              <a:gd name="connsiteY2" fmla="*/ 266839 h 2033495"/>
              <a:gd name="connsiteX3" fmla="*/ 2210540 w 2663555"/>
              <a:gd name="connsiteY3" fmla="*/ 266839 h 2033495"/>
              <a:gd name="connsiteX4" fmla="*/ 2459115 w 2663555"/>
              <a:gd name="connsiteY4" fmla="*/ 346738 h 2033495"/>
              <a:gd name="connsiteX5" fmla="*/ 2467992 w 2663555"/>
              <a:gd name="connsiteY5" fmla="*/ 2033495 h 2033495"/>
              <a:gd name="connsiteX6" fmla="*/ 2663301 w 2663555"/>
              <a:gd name="connsiteY6" fmla="*/ 2033495 h 2033495"/>
              <a:gd name="connsiteX7" fmla="*/ 2565576 w 2663555"/>
              <a:gd name="connsiteY7" fmla="*/ 186048 h 2033495"/>
              <a:gd name="connsiteX8" fmla="*/ 2192784 w 2663555"/>
              <a:gd name="connsiteY8" fmla="*/ 44897 h 2033495"/>
              <a:gd name="connsiteX9" fmla="*/ 1358283 w 2663555"/>
              <a:gd name="connsiteY9" fmla="*/ 18264 h 2033495"/>
              <a:gd name="connsiteX10" fmla="*/ 0 w 2663555"/>
              <a:gd name="connsiteY10" fmla="*/ 9387 h 2033495"/>
              <a:gd name="connsiteX11" fmla="*/ 8878 w 2663555"/>
              <a:gd name="connsiteY11" fmla="*/ 195818 h 2033495"/>
              <a:gd name="connsiteX0" fmla="*/ 8878 w 2663502"/>
              <a:gd name="connsiteY0" fmla="*/ 186431 h 2024108"/>
              <a:gd name="connsiteX1" fmla="*/ 1367161 w 2663502"/>
              <a:gd name="connsiteY1" fmla="*/ 177553 h 2024108"/>
              <a:gd name="connsiteX2" fmla="*/ 1367161 w 2663502"/>
              <a:gd name="connsiteY2" fmla="*/ 257452 h 2024108"/>
              <a:gd name="connsiteX3" fmla="*/ 2210540 w 2663502"/>
              <a:gd name="connsiteY3" fmla="*/ 257452 h 2024108"/>
              <a:gd name="connsiteX4" fmla="*/ 2459115 w 2663502"/>
              <a:gd name="connsiteY4" fmla="*/ 337351 h 2024108"/>
              <a:gd name="connsiteX5" fmla="*/ 2467992 w 2663502"/>
              <a:gd name="connsiteY5" fmla="*/ 2024108 h 2024108"/>
              <a:gd name="connsiteX6" fmla="*/ 2663301 w 2663502"/>
              <a:gd name="connsiteY6" fmla="*/ 2024108 h 2024108"/>
              <a:gd name="connsiteX7" fmla="*/ 2565576 w 2663502"/>
              <a:gd name="connsiteY7" fmla="*/ 176661 h 2024108"/>
              <a:gd name="connsiteX8" fmla="*/ 2192784 w 2663502"/>
              <a:gd name="connsiteY8" fmla="*/ 35510 h 2024108"/>
              <a:gd name="connsiteX9" fmla="*/ 1358283 w 2663502"/>
              <a:gd name="connsiteY9" fmla="*/ 8877 h 2024108"/>
              <a:gd name="connsiteX10" fmla="*/ 0 w 2663502"/>
              <a:gd name="connsiteY10" fmla="*/ 0 h 2024108"/>
              <a:gd name="connsiteX11" fmla="*/ 8878 w 2663502"/>
              <a:gd name="connsiteY11" fmla="*/ 186431 h 2024108"/>
              <a:gd name="connsiteX0" fmla="*/ 8878 w 2663692"/>
              <a:gd name="connsiteY0" fmla="*/ 186431 h 2024108"/>
              <a:gd name="connsiteX1" fmla="*/ 1367161 w 2663692"/>
              <a:gd name="connsiteY1" fmla="*/ 177553 h 2024108"/>
              <a:gd name="connsiteX2" fmla="*/ 1367161 w 2663692"/>
              <a:gd name="connsiteY2" fmla="*/ 257452 h 2024108"/>
              <a:gd name="connsiteX3" fmla="*/ 2210540 w 2663692"/>
              <a:gd name="connsiteY3" fmla="*/ 257452 h 2024108"/>
              <a:gd name="connsiteX4" fmla="*/ 2459115 w 2663692"/>
              <a:gd name="connsiteY4" fmla="*/ 337351 h 2024108"/>
              <a:gd name="connsiteX5" fmla="*/ 2467992 w 2663692"/>
              <a:gd name="connsiteY5" fmla="*/ 2024108 h 2024108"/>
              <a:gd name="connsiteX6" fmla="*/ 2663301 w 2663692"/>
              <a:gd name="connsiteY6" fmla="*/ 2024108 h 2024108"/>
              <a:gd name="connsiteX7" fmla="*/ 2582509 w 2663692"/>
              <a:gd name="connsiteY7" fmla="*/ 176661 h 2024108"/>
              <a:gd name="connsiteX8" fmla="*/ 2192784 w 2663692"/>
              <a:gd name="connsiteY8" fmla="*/ 35510 h 2024108"/>
              <a:gd name="connsiteX9" fmla="*/ 1358283 w 2663692"/>
              <a:gd name="connsiteY9" fmla="*/ 8877 h 2024108"/>
              <a:gd name="connsiteX10" fmla="*/ 0 w 2663692"/>
              <a:gd name="connsiteY10" fmla="*/ 0 h 2024108"/>
              <a:gd name="connsiteX11" fmla="*/ 8878 w 2663692"/>
              <a:gd name="connsiteY11" fmla="*/ 186431 h 2024108"/>
              <a:gd name="connsiteX0" fmla="*/ 8878 w 2663692"/>
              <a:gd name="connsiteY0" fmla="*/ 186431 h 2024108"/>
              <a:gd name="connsiteX1" fmla="*/ 1367161 w 2663692"/>
              <a:gd name="connsiteY1" fmla="*/ 177553 h 2024108"/>
              <a:gd name="connsiteX2" fmla="*/ 1367161 w 2663692"/>
              <a:gd name="connsiteY2" fmla="*/ 257452 h 2024108"/>
              <a:gd name="connsiteX3" fmla="*/ 2210540 w 2663692"/>
              <a:gd name="connsiteY3" fmla="*/ 257452 h 2024108"/>
              <a:gd name="connsiteX4" fmla="*/ 2425249 w 2663692"/>
              <a:gd name="connsiteY4" fmla="*/ 347027 h 2024108"/>
              <a:gd name="connsiteX5" fmla="*/ 2467992 w 2663692"/>
              <a:gd name="connsiteY5" fmla="*/ 2024108 h 2024108"/>
              <a:gd name="connsiteX6" fmla="*/ 2663301 w 2663692"/>
              <a:gd name="connsiteY6" fmla="*/ 2024108 h 2024108"/>
              <a:gd name="connsiteX7" fmla="*/ 2582509 w 2663692"/>
              <a:gd name="connsiteY7" fmla="*/ 176661 h 2024108"/>
              <a:gd name="connsiteX8" fmla="*/ 2192784 w 2663692"/>
              <a:gd name="connsiteY8" fmla="*/ 35510 h 2024108"/>
              <a:gd name="connsiteX9" fmla="*/ 1358283 w 2663692"/>
              <a:gd name="connsiteY9" fmla="*/ 8877 h 2024108"/>
              <a:gd name="connsiteX10" fmla="*/ 0 w 2663692"/>
              <a:gd name="connsiteY10" fmla="*/ 0 h 2024108"/>
              <a:gd name="connsiteX11" fmla="*/ 8878 w 2663692"/>
              <a:gd name="connsiteY11" fmla="*/ 186431 h 2024108"/>
              <a:gd name="connsiteX0" fmla="*/ 8878 w 2663692"/>
              <a:gd name="connsiteY0" fmla="*/ 186431 h 2024108"/>
              <a:gd name="connsiteX1" fmla="*/ 1367161 w 2663692"/>
              <a:gd name="connsiteY1" fmla="*/ 177553 h 2024108"/>
              <a:gd name="connsiteX2" fmla="*/ 1367161 w 2663692"/>
              <a:gd name="connsiteY2" fmla="*/ 257452 h 2024108"/>
              <a:gd name="connsiteX3" fmla="*/ 2210540 w 2663692"/>
              <a:gd name="connsiteY3" fmla="*/ 257452 h 2024108"/>
              <a:gd name="connsiteX4" fmla="*/ 2415573 w 2663692"/>
              <a:gd name="connsiteY4" fmla="*/ 351865 h 2024108"/>
              <a:gd name="connsiteX5" fmla="*/ 2467992 w 2663692"/>
              <a:gd name="connsiteY5" fmla="*/ 2024108 h 2024108"/>
              <a:gd name="connsiteX6" fmla="*/ 2663301 w 2663692"/>
              <a:gd name="connsiteY6" fmla="*/ 2024108 h 2024108"/>
              <a:gd name="connsiteX7" fmla="*/ 2582509 w 2663692"/>
              <a:gd name="connsiteY7" fmla="*/ 176661 h 2024108"/>
              <a:gd name="connsiteX8" fmla="*/ 2192784 w 2663692"/>
              <a:gd name="connsiteY8" fmla="*/ 35510 h 2024108"/>
              <a:gd name="connsiteX9" fmla="*/ 1358283 w 2663692"/>
              <a:gd name="connsiteY9" fmla="*/ 8877 h 2024108"/>
              <a:gd name="connsiteX10" fmla="*/ 0 w 2663692"/>
              <a:gd name="connsiteY10" fmla="*/ 0 h 2024108"/>
              <a:gd name="connsiteX11" fmla="*/ 8878 w 2663692"/>
              <a:gd name="connsiteY11" fmla="*/ 186431 h 2024108"/>
              <a:gd name="connsiteX0" fmla="*/ 8878 w 2663692"/>
              <a:gd name="connsiteY0" fmla="*/ 186431 h 2024108"/>
              <a:gd name="connsiteX1" fmla="*/ 1367161 w 2663692"/>
              <a:gd name="connsiteY1" fmla="*/ 177553 h 2024108"/>
              <a:gd name="connsiteX2" fmla="*/ 1367161 w 2663692"/>
              <a:gd name="connsiteY2" fmla="*/ 257452 h 2024108"/>
              <a:gd name="connsiteX3" fmla="*/ 2210540 w 2663692"/>
              <a:gd name="connsiteY3" fmla="*/ 257452 h 2024108"/>
              <a:gd name="connsiteX4" fmla="*/ 2415573 w 2663692"/>
              <a:gd name="connsiteY4" fmla="*/ 351865 h 2024108"/>
              <a:gd name="connsiteX5" fmla="*/ 2467992 w 2663692"/>
              <a:gd name="connsiteY5" fmla="*/ 2024108 h 2024108"/>
              <a:gd name="connsiteX6" fmla="*/ 2663301 w 2663692"/>
              <a:gd name="connsiteY6" fmla="*/ 2024108 h 2024108"/>
              <a:gd name="connsiteX7" fmla="*/ 2582509 w 2663692"/>
              <a:gd name="connsiteY7" fmla="*/ 176661 h 2024108"/>
              <a:gd name="connsiteX8" fmla="*/ 2192784 w 2663692"/>
              <a:gd name="connsiteY8" fmla="*/ 35510 h 2024108"/>
              <a:gd name="connsiteX9" fmla="*/ 1358283 w 2663692"/>
              <a:gd name="connsiteY9" fmla="*/ 8877 h 2024108"/>
              <a:gd name="connsiteX10" fmla="*/ 0 w 2663692"/>
              <a:gd name="connsiteY10" fmla="*/ 0 h 2024108"/>
              <a:gd name="connsiteX11" fmla="*/ 8878 w 2663692"/>
              <a:gd name="connsiteY11" fmla="*/ 186431 h 2024108"/>
              <a:gd name="connsiteX0" fmla="*/ 8878 w 2663812"/>
              <a:gd name="connsiteY0" fmla="*/ 186431 h 2024108"/>
              <a:gd name="connsiteX1" fmla="*/ 1367161 w 2663812"/>
              <a:gd name="connsiteY1" fmla="*/ 177553 h 2024108"/>
              <a:gd name="connsiteX2" fmla="*/ 1367161 w 2663812"/>
              <a:gd name="connsiteY2" fmla="*/ 257452 h 2024108"/>
              <a:gd name="connsiteX3" fmla="*/ 2210540 w 2663812"/>
              <a:gd name="connsiteY3" fmla="*/ 257452 h 2024108"/>
              <a:gd name="connsiteX4" fmla="*/ 2415573 w 2663812"/>
              <a:gd name="connsiteY4" fmla="*/ 351865 h 2024108"/>
              <a:gd name="connsiteX5" fmla="*/ 2467992 w 2663812"/>
              <a:gd name="connsiteY5" fmla="*/ 2024108 h 2024108"/>
              <a:gd name="connsiteX6" fmla="*/ 2663301 w 2663812"/>
              <a:gd name="connsiteY6" fmla="*/ 2024108 h 2024108"/>
              <a:gd name="connsiteX7" fmla="*/ 2582509 w 2663812"/>
              <a:gd name="connsiteY7" fmla="*/ 176661 h 2024108"/>
              <a:gd name="connsiteX8" fmla="*/ 2192784 w 2663812"/>
              <a:gd name="connsiteY8" fmla="*/ 35510 h 2024108"/>
              <a:gd name="connsiteX9" fmla="*/ 1358283 w 2663812"/>
              <a:gd name="connsiteY9" fmla="*/ 8877 h 2024108"/>
              <a:gd name="connsiteX10" fmla="*/ 0 w 2663812"/>
              <a:gd name="connsiteY10" fmla="*/ 0 h 2024108"/>
              <a:gd name="connsiteX11" fmla="*/ 8878 w 2663812"/>
              <a:gd name="connsiteY11" fmla="*/ 186431 h 2024108"/>
              <a:gd name="connsiteX0" fmla="*/ 8878 w 2663812"/>
              <a:gd name="connsiteY0" fmla="*/ 186431 h 2024108"/>
              <a:gd name="connsiteX1" fmla="*/ 1367161 w 2663812"/>
              <a:gd name="connsiteY1" fmla="*/ 184810 h 2024108"/>
              <a:gd name="connsiteX2" fmla="*/ 1367161 w 2663812"/>
              <a:gd name="connsiteY2" fmla="*/ 257452 h 2024108"/>
              <a:gd name="connsiteX3" fmla="*/ 2210540 w 2663812"/>
              <a:gd name="connsiteY3" fmla="*/ 257452 h 2024108"/>
              <a:gd name="connsiteX4" fmla="*/ 2415573 w 2663812"/>
              <a:gd name="connsiteY4" fmla="*/ 351865 h 2024108"/>
              <a:gd name="connsiteX5" fmla="*/ 2467992 w 2663812"/>
              <a:gd name="connsiteY5" fmla="*/ 2024108 h 2024108"/>
              <a:gd name="connsiteX6" fmla="*/ 2663301 w 2663812"/>
              <a:gd name="connsiteY6" fmla="*/ 2024108 h 2024108"/>
              <a:gd name="connsiteX7" fmla="*/ 2582509 w 2663812"/>
              <a:gd name="connsiteY7" fmla="*/ 176661 h 2024108"/>
              <a:gd name="connsiteX8" fmla="*/ 2192784 w 2663812"/>
              <a:gd name="connsiteY8" fmla="*/ 35510 h 2024108"/>
              <a:gd name="connsiteX9" fmla="*/ 1358283 w 2663812"/>
              <a:gd name="connsiteY9" fmla="*/ 8877 h 2024108"/>
              <a:gd name="connsiteX10" fmla="*/ 0 w 2663812"/>
              <a:gd name="connsiteY10" fmla="*/ 0 h 2024108"/>
              <a:gd name="connsiteX11" fmla="*/ 8878 w 2663812"/>
              <a:gd name="connsiteY11" fmla="*/ 186431 h 2024108"/>
              <a:gd name="connsiteX0" fmla="*/ 0 w 2654934"/>
              <a:gd name="connsiteY0" fmla="*/ 177554 h 2015231"/>
              <a:gd name="connsiteX1" fmla="*/ 1358283 w 2654934"/>
              <a:gd name="connsiteY1" fmla="*/ 175933 h 2015231"/>
              <a:gd name="connsiteX2" fmla="*/ 1358283 w 2654934"/>
              <a:gd name="connsiteY2" fmla="*/ 248575 h 2015231"/>
              <a:gd name="connsiteX3" fmla="*/ 2201662 w 2654934"/>
              <a:gd name="connsiteY3" fmla="*/ 248575 h 2015231"/>
              <a:gd name="connsiteX4" fmla="*/ 2406695 w 2654934"/>
              <a:gd name="connsiteY4" fmla="*/ 342988 h 2015231"/>
              <a:gd name="connsiteX5" fmla="*/ 2459114 w 2654934"/>
              <a:gd name="connsiteY5" fmla="*/ 2015231 h 2015231"/>
              <a:gd name="connsiteX6" fmla="*/ 2654423 w 2654934"/>
              <a:gd name="connsiteY6" fmla="*/ 2015231 h 2015231"/>
              <a:gd name="connsiteX7" fmla="*/ 2573631 w 2654934"/>
              <a:gd name="connsiteY7" fmla="*/ 167784 h 2015231"/>
              <a:gd name="connsiteX8" fmla="*/ 2183906 w 2654934"/>
              <a:gd name="connsiteY8" fmla="*/ 26633 h 2015231"/>
              <a:gd name="connsiteX9" fmla="*/ 1349405 w 2654934"/>
              <a:gd name="connsiteY9" fmla="*/ 0 h 2015231"/>
              <a:gd name="connsiteX10" fmla="*/ 0 w 2654934"/>
              <a:gd name="connsiteY10" fmla="*/ 177554 h 2015231"/>
              <a:gd name="connsiteX0" fmla="*/ 0 w 1305529"/>
              <a:gd name="connsiteY0" fmla="*/ 0 h 2015231"/>
              <a:gd name="connsiteX1" fmla="*/ 8878 w 1305529"/>
              <a:gd name="connsiteY1" fmla="*/ 175933 h 2015231"/>
              <a:gd name="connsiteX2" fmla="*/ 8878 w 1305529"/>
              <a:gd name="connsiteY2" fmla="*/ 248575 h 2015231"/>
              <a:gd name="connsiteX3" fmla="*/ 852257 w 1305529"/>
              <a:gd name="connsiteY3" fmla="*/ 248575 h 2015231"/>
              <a:gd name="connsiteX4" fmla="*/ 1057290 w 1305529"/>
              <a:gd name="connsiteY4" fmla="*/ 342988 h 2015231"/>
              <a:gd name="connsiteX5" fmla="*/ 1109709 w 1305529"/>
              <a:gd name="connsiteY5" fmla="*/ 2015231 h 2015231"/>
              <a:gd name="connsiteX6" fmla="*/ 1305018 w 1305529"/>
              <a:gd name="connsiteY6" fmla="*/ 2015231 h 2015231"/>
              <a:gd name="connsiteX7" fmla="*/ 1224226 w 1305529"/>
              <a:gd name="connsiteY7" fmla="*/ 167784 h 2015231"/>
              <a:gd name="connsiteX8" fmla="*/ 834501 w 1305529"/>
              <a:gd name="connsiteY8" fmla="*/ 26633 h 2015231"/>
              <a:gd name="connsiteX9" fmla="*/ 0 w 1305529"/>
              <a:gd name="connsiteY9" fmla="*/ 0 h 2015231"/>
              <a:gd name="connsiteX0" fmla="*/ 0 w 1301998"/>
              <a:gd name="connsiteY0" fmla="*/ 0 h 2004640"/>
              <a:gd name="connsiteX1" fmla="*/ 5347 w 1301998"/>
              <a:gd name="connsiteY1" fmla="*/ 165342 h 2004640"/>
              <a:gd name="connsiteX2" fmla="*/ 5347 w 1301998"/>
              <a:gd name="connsiteY2" fmla="*/ 237984 h 2004640"/>
              <a:gd name="connsiteX3" fmla="*/ 848726 w 1301998"/>
              <a:gd name="connsiteY3" fmla="*/ 237984 h 2004640"/>
              <a:gd name="connsiteX4" fmla="*/ 1053759 w 1301998"/>
              <a:gd name="connsiteY4" fmla="*/ 332397 h 2004640"/>
              <a:gd name="connsiteX5" fmla="*/ 1106178 w 1301998"/>
              <a:gd name="connsiteY5" fmla="*/ 2004640 h 2004640"/>
              <a:gd name="connsiteX6" fmla="*/ 1301487 w 1301998"/>
              <a:gd name="connsiteY6" fmla="*/ 2004640 h 2004640"/>
              <a:gd name="connsiteX7" fmla="*/ 1220695 w 1301998"/>
              <a:gd name="connsiteY7" fmla="*/ 157193 h 2004640"/>
              <a:gd name="connsiteX8" fmla="*/ 830970 w 1301998"/>
              <a:gd name="connsiteY8" fmla="*/ 16042 h 2004640"/>
              <a:gd name="connsiteX9" fmla="*/ 0 w 1301998"/>
              <a:gd name="connsiteY9" fmla="*/ 0 h 2004640"/>
              <a:gd name="connsiteX0" fmla="*/ 0 w 1301998"/>
              <a:gd name="connsiteY0" fmla="*/ 0 h 2004640"/>
              <a:gd name="connsiteX1" fmla="*/ 5347 w 1301998"/>
              <a:gd name="connsiteY1" fmla="*/ 237984 h 2004640"/>
              <a:gd name="connsiteX2" fmla="*/ 848726 w 1301998"/>
              <a:gd name="connsiteY2" fmla="*/ 237984 h 2004640"/>
              <a:gd name="connsiteX3" fmla="*/ 1053759 w 1301998"/>
              <a:gd name="connsiteY3" fmla="*/ 332397 h 2004640"/>
              <a:gd name="connsiteX4" fmla="*/ 1106178 w 1301998"/>
              <a:gd name="connsiteY4" fmla="*/ 2004640 h 2004640"/>
              <a:gd name="connsiteX5" fmla="*/ 1301487 w 1301998"/>
              <a:gd name="connsiteY5" fmla="*/ 2004640 h 2004640"/>
              <a:gd name="connsiteX6" fmla="*/ 1220695 w 1301998"/>
              <a:gd name="connsiteY6" fmla="*/ 157193 h 2004640"/>
              <a:gd name="connsiteX7" fmla="*/ 830970 w 1301998"/>
              <a:gd name="connsiteY7" fmla="*/ 16042 h 2004640"/>
              <a:gd name="connsiteX8" fmla="*/ 0 w 1301998"/>
              <a:gd name="connsiteY8" fmla="*/ 0 h 2004640"/>
              <a:gd name="connsiteX0" fmla="*/ 0 w 1288074"/>
              <a:gd name="connsiteY0" fmla="*/ 0 h 2004640"/>
              <a:gd name="connsiteX1" fmla="*/ 5347 w 1288074"/>
              <a:gd name="connsiteY1" fmla="*/ 237984 h 2004640"/>
              <a:gd name="connsiteX2" fmla="*/ 848726 w 1288074"/>
              <a:gd name="connsiteY2" fmla="*/ 237984 h 2004640"/>
              <a:gd name="connsiteX3" fmla="*/ 1053759 w 1288074"/>
              <a:gd name="connsiteY3" fmla="*/ 332397 h 2004640"/>
              <a:gd name="connsiteX4" fmla="*/ 1106178 w 1288074"/>
              <a:gd name="connsiteY4" fmla="*/ 2004640 h 2004640"/>
              <a:gd name="connsiteX5" fmla="*/ 1286415 w 1288074"/>
              <a:gd name="connsiteY5" fmla="*/ 1130434 h 2004640"/>
              <a:gd name="connsiteX6" fmla="*/ 1220695 w 1288074"/>
              <a:gd name="connsiteY6" fmla="*/ 157193 h 2004640"/>
              <a:gd name="connsiteX7" fmla="*/ 830970 w 1288074"/>
              <a:gd name="connsiteY7" fmla="*/ 16042 h 2004640"/>
              <a:gd name="connsiteX8" fmla="*/ 0 w 1288074"/>
              <a:gd name="connsiteY8" fmla="*/ 0 h 2004640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30816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30816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8783 w 1288074"/>
              <a:gd name="connsiteY3" fmla="*/ 362542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8783 w 1288074"/>
              <a:gd name="connsiteY3" fmla="*/ 362542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8074" h="1130434">
                <a:moveTo>
                  <a:pt x="0" y="0"/>
                </a:moveTo>
                <a:lnTo>
                  <a:pt x="5347" y="237984"/>
                </a:lnTo>
                <a:cubicBezTo>
                  <a:pt x="145910" y="251301"/>
                  <a:pt x="673153" y="217224"/>
                  <a:pt x="848726" y="237984"/>
                </a:cubicBezTo>
                <a:cubicBezTo>
                  <a:pt x="1024299" y="258744"/>
                  <a:pt x="1051881" y="295024"/>
                  <a:pt x="1058783" y="362542"/>
                </a:cubicBezTo>
                <a:cubicBezTo>
                  <a:pt x="1065685" y="430060"/>
                  <a:pt x="1087220" y="849307"/>
                  <a:pt x="1071010" y="1125409"/>
                </a:cubicBezTo>
                <a:lnTo>
                  <a:pt x="1286415" y="1130434"/>
                </a:lnTo>
                <a:cubicBezTo>
                  <a:pt x="1289374" y="806399"/>
                  <a:pt x="1296602" y="292683"/>
                  <a:pt x="1220695" y="157193"/>
                </a:cubicBezTo>
                <a:cubicBezTo>
                  <a:pt x="1144788" y="21703"/>
                  <a:pt x="1034419" y="42241"/>
                  <a:pt x="830970" y="16042"/>
                </a:cubicBezTo>
                <a:cubicBezTo>
                  <a:pt x="627521" y="-10157"/>
                  <a:pt x="278167" y="8878"/>
                  <a:pt x="0" y="0"/>
                </a:cubicBezTo>
                <a:close/>
              </a:path>
            </a:pathLst>
          </a:custGeom>
          <a:solidFill>
            <a:srgbClr val="4EC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EAA83A-D169-4309-A354-7B21D8925D82}"/>
              </a:ext>
            </a:extLst>
          </p:cNvPr>
          <p:cNvGrpSpPr/>
          <p:nvPr/>
        </p:nvGrpSpPr>
        <p:grpSpPr>
          <a:xfrm>
            <a:off x="10364387" y="4522051"/>
            <a:ext cx="1388979" cy="1753505"/>
            <a:chOff x="10458450" y="5073719"/>
            <a:chExt cx="1388979" cy="1574824"/>
          </a:xfrm>
        </p:grpSpPr>
        <p:sp>
          <p:nvSpPr>
            <p:cNvPr id="7" name="Arrow: Up 6">
              <a:extLst>
                <a:ext uri="{FF2B5EF4-FFF2-40B4-BE49-F238E27FC236}">
                  <a16:creationId xmlns:a16="http://schemas.microsoft.com/office/drawing/2014/main" id="{2E8EB52D-F576-4D3E-937B-01549960E08F}"/>
                </a:ext>
              </a:extLst>
            </p:cNvPr>
            <p:cNvSpPr/>
            <p:nvPr/>
          </p:nvSpPr>
          <p:spPr>
            <a:xfrm>
              <a:off x="10458450" y="5073719"/>
              <a:ext cx="476250" cy="1574824"/>
            </a:xfrm>
            <a:prstGeom prst="up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9F47E5F-57BC-41D1-A4E1-2629572A338F}"/>
                </a:ext>
              </a:extLst>
            </p:cNvPr>
            <p:cNvSpPr txBox="1"/>
            <p:nvPr/>
          </p:nvSpPr>
          <p:spPr>
            <a:xfrm>
              <a:off x="10915764" y="5131301"/>
              <a:ext cx="931665" cy="132343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</a:t>
              </a:r>
              <a:r>
                <a:rPr kumimoji="0" lang="en-US" sz="7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?</a:t>
              </a:r>
              <a:endParaRPr kumimoji="0" lang="en-US" sz="8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434EBE3-989E-4D04-88E6-A0C1626635CF}"/>
              </a:ext>
            </a:extLst>
          </p:cNvPr>
          <p:cNvSpPr/>
          <p:nvPr/>
        </p:nvSpPr>
        <p:spPr>
          <a:xfrm>
            <a:off x="4545109" y="4033035"/>
            <a:ext cx="1308166" cy="2260825"/>
          </a:xfrm>
          <a:custGeom>
            <a:avLst/>
            <a:gdLst>
              <a:gd name="connsiteX0" fmla="*/ 8878 w 2663301"/>
              <a:gd name="connsiteY0" fmla="*/ 186431 h 2024108"/>
              <a:gd name="connsiteX1" fmla="*/ 1367161 w 2663301"/>
              <a:gd name="connsiteY1" fmla="*/ 177553 h 2024108"/>
              <a:gd name="connsiteX2" fmla="*/ 1367161 w 2663301"/>
              <a:gd name="connsiteY2" fmla="*/ 257452 h 2024108"/>
              <a:gd name="connsiteX3" fmla="*/ 2210540 w 2663301"/>
              <a:gd name="connsiteY3" fmla="*/ 257452 h 2024108"/>
              <a:gd name="connsiteX4" fmla="*/ 2459115 w 2663301"/>
              <a:gd name="connsiteY4" fmla="*/ 337351 h 2024108"/>
              <a:gd name="connsiteX5" fmla="*/ 2467992 w 2663301"/>
              <a:gd name="connsiteY5" fmla="*/ 2024108 h 2024108"/>
              <a:gd name="connsiteX6" fmla="*/ 2663301 w 2663301"/>
              <a:gd name="connsiteY6" fmla="*/ 2024108 h 2024108"/>
              <a:gd name="connsiteX7" fmla="*/ 2654423 w 2663301"/>
              <a:gd name="connsiteY7" fmla="*/ 230819 h 2024108"/>
              <a:gd name="connsiteX8" fmla="*/ 2485748 w 2663301"/>
              <a:gd name="connsiteY8" fmla="*/ 79899 h 2024108"/>
              <a:gd name="connsiteX9" fmla="*/ 2192784 w 2663301"/>
              <a:gd name="connsiteY9" fmla="*/ 35510 h 2024108"/>
              <a:gd name="connsiteX10" fmla="*/ 1358283 w 2663301"/>
              <a:gd name="connsiteY10" fmla="*/ 8877 h 2024108"/>
              <a:gd name="connsiteX11" fmla="*/ 0 w 2663301"/>
              <a:gd name="connsiteY11" fmla="*/ 0 h 2024108"/>
              <a:gd name="connsiteX12" fmla="*/ 8878 w 2663301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91656"/>
              <a:gd name="connsiteY0" fmla="*/ 186431 h 2024108"/>
              <a:gd name="connsiteX1" fmla="*/ 1367161 w 2691656"/>
              <a:gd name="connsiteY1" fmla="*/ 177553 h 2024108"/>
              <a:gd name="connsiteX2" fmla="*/ 1367161 w 2691656"/>
              <a:gd name="connsiteY2" fmla="*/ 257452 h 2024108"/>
              <a:gd name="connsiteX3" fmla="*/ 2210540 w 2691656"/>
              <a:gd name="connsiteY3" fmla="*/ 257452 h 2024108"/>
              <a:gd name="connsiteX4" fmla="*/ 2459115 w 2691656"/>
              <a:gd name="connsiteY4" fmla="*/ 337351 h 2024108"/>
              <a:gd name="connsiteX5" fmla="*/ 2467992 w 2691656"/>
              <a:gd name="connsiteY5" fmla="*/ 2024108 h 2024108"/>
              <a:gd name="connsiteX6" fmla="*/ 2663301 w 2691656"/>
              <a:gd name="connsiteY6" fmla="*/ 2024108 h 2024108"/>
              <a:gd name="connsiteX7" fmla="*/ 2654423 w 2691656"/>
              <a:gd name="connsiteY7" fmla="*/ 230819 h 2024108"/>
              <a:gd name="connsiteX8" fmla="*/ 2485748 w 2691656"/>
              <a:gd name="connsiteY8" fmla="*/ 79899 h 2024108"/>
              <a:gd name="connsiteX9" fmla="*/ 2192784 w 2691656"/>
              <a:gd name="connsiteY9" fmla="*/ 35510 h 2024108"/>
              <a:gd name="connsiteX10" fmla="*/ 1358283 w 2691656"/>
              <a:gd name="connsiteY10" fmla="*/ 8877 h 2024108"/>
              <a:gd name="connsiteX11" fmla="*/ 0 w 2691656"/>
              <a:gd name="connsiteY11" fmla="*/ 0 h 2024108"/>
              <a:gd name="connsiteX12" fmla="*/ 8878 w 2691656"/>
              <a:gd name="connsiteY12" fmla="*/ 186431 h 2024108"/>
              <a:gd name="connsiteX0" fmla="*/ 8878 w 2663363"/>
              <a:gd name="connsiteY0" fmla="*/ 264055 h 2101732"/>
              <a:gd name="connsiteX1" fmla="*/ 1367161 w 2663363"/>
              <a:gd name="connsiteY1" fmla="*/ 255177 h 2101732"/>
              <a:gd name="connsiteX2" fmla="*/ 1367161 w 2663363"/>
              <a:gd name="connsiteY2" fmla="*/ 335076 h 2101732"/>
              <a:gd name="connsiteX3" fmla="*/ 2210540 w 2663363"/>
              <a:gd name="connsiteY3" fmla="*/ 335076 h 2101732"/>
              <a:gd name="connsiteX4" fmla="*/ 2459115 w 2663363"/>
              <a:gd name="connsiteY4" fmla="*/ 414975 h 2101732"/>
              <a:gd name="connsiteX5" fmla="*/ 2467992 w 2663363"/>
              <a:gd name="connsiteY5" fmla="*/ 2101732 h 2101732"/>
              <a:gd name="connsiteX6" fmla="*/ 2663301 w 2663363"/>
              <a:gd name="connsiteY6" fmla="*/ 2101732 h 2101732"/>
              <a:gd name="connsiteX7" fmla="*/ 2485748 w 2663363"/>
              <a:gd name="connsiteY7" fmla="*/ 157523 h 2101732"/>
              <a:gd name="connsiteX8" fmla="*/ 2192784 w 2663363"/>
              <a:gd name="connsiteY8" fmla="*/ 113134 h 2101732"/>
              <a:gd name="connsiteX9" fmla="*/ 1358283 w 2663363"/>
              <a:gd name="connsiteY9" fmla="*/ 86501 h 2101732"/>
              <a:gd name="connsiteX10" fmla="*/ 0 w 2663363"/>
              <a:gd name="connsiteY10" fmla="*/ 77624 h 2101732"/>
              <a:gd name="connsiteX11" fmla="*/ 8878 w 2663363"/>
              <a:gd name="connsiteY11" fmla="*/ 264055 h 2101732"/>
              <a:gd name="connsiteX0" fmla="*/ 8878 w 2663555"/>
              <a:gd name="connsiteY0" fmla="*/ 195818 h 2033495"/>
              <a:gd name="connsiteX1" fmla="*/ 1367161 w 2663555"/>
              <a:gd name="connsiteY1" fmla="*/ 186940 h 2033495"/>
              <a:gd name="connsiteX2" fmla="*/ 1367161 w 2663555"/>
              <a:gd name="connsiteY2" fmla="*/ 266839 h 2033495"/>
              <a:gd name="connsiteX3" fmla="*/ 2210540 w 2663555"/>
              <a:gd name="connsiteY3" fmla="*/ 266839 h 2033495"/>
              <a:gd name="connsiteX4" fmla="*/ 2459115 w 2663555"/>
              <a:gd name="connsiteY4" fmla="*/ 346738 h 2033495"/>
              <a:gd name="connsiteX5" fmla="*/ 2467992 w 2663555"/>
              <a:gd name="connsiteY5" fmla="*/ 2033495 h 2033495"/>
              <a:gd name="connsiteX6" fmla="*/ 2663301 w 2663555"/>
              <a:gd name="connsiteY6" fmla="*/ 2033495 h 2033495"/>
              <a:gd name="connsiteX7" fmla="*/ 2565576 w 2663555"/>
              <a:gd name="connsiteY7" fmla="*/ 186048 h 2033495"/>
              <a:gd name="connsiteX8" fmla="*/ 2192784 w 2663555"/>
              <a:gd name="connsiteY8" fmla="*/ 44897 h 2033495"/>
              <a:gd name="connsiteX9" fmla="*/ 1358283 w 2663555"/>
              <a:gd name="connsiteY9" fmla="*/ 18264 h 2033495"/>
              <a:gd name="connsiteX10" fmla="*/ 0 w 2663555"/>
              <a:gd name="connsiteY10" fmla="*/ 9387 h 2033495"/>
              <a:gd name="connsiteX11" fmla="*/ 8878 w 2663555"/>
              <a:gd name="connsiteY11" fmla="*/ 195818 h 2033495"/>
              <a:gd name="connsiteX0" fmla="*/ 8878 w 2663502"/>
              <a:gd name="connsiteY0" fmla="*/ 186431 h 2024108"/>
              <a:gd name="connsiteX1" fmla="*/ 1367161 w 2663502"/>
              <a:gd name="connsiteY1" fmla="*/ 177553 h 2024108"/>
              <a:gd name="connsiteX2" fmla="*/ 1367161 w 2663502"/>
              <a:gd name="connsiteY2" fmla="*/ 257452 h 2024108"/>
              <a:gd name="connsiteX3" fmla="*/ 2210540 w 2663502"/>
              <a:gd name="connsiteY3" fmla="*/ 257452 h 2024108"/>
              <a:gd name="connsiteX4" fmla="*/ 2459115 w 2663502"/>
              <a:gd name="connsiteY4" fmla="*/ 337351 h 2024108"/>
              <a:gd name="connsiteX5" fmla="*/ 2467992 w 2663502"/>
              <a:gd name="connsiteY5" fmla="*/ 2024108 h 2024108"/>
              <a:gd name="connsiteX6" fmla="*/ 2663301 w 2663502"/>
              <a:gd name="connsiteY6" fmla="*/ 2024108 h 2024108"/>
              <a:gd name="connsiteX7" fmla="*/ 2565576 w 2663502"/>
              <a:gd name="connsiteY7" fmla="*/ 176661 h 2024108"/>
              <a:gd name="connsiteX8" fmla="*/ 2192784 w 2663502"/>
              <a:gd name="connsiteY8" fmla="*/ 35510 h 2024108"/>
              <a:gd name="connsiteX9" fmla="*/ 1358283 w 2663502"/>
              <a:gd name="connsiteY9" fmla="*/ 8877 h 2024108"/>
              <a:gd name="connsiteX10" fmla="*/ 0 w 2663502"/>
              <a:gd name="connsiteY10" fmla="*/ 0 h 2024108"/>
              <a:gd name="connsiteX11" fmla="*/ 8878 w 2663502"/>
              <a:gd name="connsiteY11" fmla="*/ 186431 h 2024108"/>
              <a:gd name="connsiteX0" fmla="*/ 8878 w 2663692"/>
              <a:gd name="connsiteY0" fmla="*/ 186431 h 2024108"/>
              <a:gd name="connsiteX1" fmla="*/ 1367161 w 2663692"/>
              <a:gd name="connsiteY1" fmla="*/ 177553 h 2024108"/>
              <a:gd name="connsiteX2" fmla="*/ 1367161 w 2663692"/>
              <a:gd name="connsiteY2" fmla="*/ 257452 h 2024108"/>
              <a:gd name="connsiteX3" fmla="*/ 2210540 w 2663692"/>
              <a:gd name="connsiteY3" fmla="*/ 257452 h 2024108"/>
              <a:gd name="connsiteX4" fmla="*/ 2459115 w 2663692"/>
              <a:gd name="connsiteY4" fmla="*/ 337351 h 2024108"/>
              <a:gd name="connsiteX5" fmla="*/ 2467992 w 2663692"/>
              <a:gd name="connsiteY5" fmla="*/ 2024108 h 2024108"/>
              <a:gd name="connsiteX6" fmla="*/ 2663301 w 2663692"/>
              <a:gd name="connsiteY6" fmla="*/ 2024108 h 2024108"/>
              <a:gd name="connsiteX7" fmla="*/ 2582509 w 2663692"/>
              <a:gd name="connsiteY7" fmla="*/ 176661 h 2024108"/>
              <a:gd name="connsiteX8" fmla="*/ 2192784 w 2663692"/>
              <a:gd name="connsiteY8" fmla="*/ 35510 h 2024108"/>
              <a:gd name="connsiteX9" fmla="*/ 1358283 w 2663692"/>
              <a:gd name="connsiteY9" fmla="*/ 8877 h 2024108"/>
              <a:gd name="connsiteX10" fmla="*/ 0 w 2663692"/>
              <a:gd name="connsiteY10" fmla="*/ 0 h 2024108"/>
              <a:gd name="connsiteX11" fmla="*/ 8878 w 2663692"/>
              <a:gd name="connsiteY11" fmla="*/ 186431 h 2024108"/>
              <a:gd name="connsiteX0" fmla="*/ 8878 w 2663692"/>
              <a:gd name="connsiteY0" fmla="*/ 186431 h 2024108"/>
              <a:gd name="connsiteX1" fmla="*/ 1367161 w 2663692"/>
              <a:gd name="connsiteY1" fmla="*/ 177553 h 2024108"/>
              <a:gd name="connsiteX2" fmla="*/ 1367161 w 2663692"/>
              <a:gd name="connsiteY2" fmla="*/ 257452 h 2024108"/>
              <a:gd name="connsiteX3" fmla="*/ 2210540 w 2663692"/>
              <a:gd name="connsiteY3" fmla="*/ 257452 h 2024108"/>
              <a:gd name="connsiteX4" fmla="*/ 2425249 w 2663692"/>
              <a:gd name="connsiteY4" fmla="*/ 347027 h 2024108"/>
              <a:gd name="connsiteX5" fmla="*/ 2467992 w 2663692"/>
              <a:gd name="connsiteY5" fmla="*/ 2024108 h 2024108"/>
              <a:gd name="connsiteX6" fmla="*/ 2663301 w 2663692"/>
              <a:gd name="connsiteY6" fmla="*/ 2024108 h 2024108"/>
              <a:gd name="connsiteX7" fmla="*/ 2582509 w 2663692"/>
              <a:gd name="connsiteY7" fmla="*/ 176661 h 2024108"/>
              <a:gd name="connsiteX8" fmla="*/ 2192784 w 2663692"/>
              <a:gd name="connsiteY8" fmla="*/ 35510 h 2024108"/>
              <a:gd name="connsiteX9" fmla="*/ 1358283 w 2663692"/>
              <a:gd name="connsiteY9" fmla="*/ 8877 h 2024108"/>
              <a:gd name="connsiteX10" fmla="*/ 0 w 2663692"/>
              <a:gd name="connsiteY10" fmla="*/ 0 h 2024108"/>
              <a:gd name="connsiteX11" fmla="*/ 8878 w 2663692"/>
              <a:gd name="connsiteY11" fmla="*/ 186431 h 2024108"/>
              <a:gd name="connsiteX0" fmla="*/ 8878 w 2663692"/>
              <a:gd name="connsiteY0" fmla="*/ 186431 h 2024108"/>
              <a:gd name="connsiteX1" fmla="*/ 1367161 w 2663692"/>
              <a:gd name="connsiteY1" fmla="*/ 177553 h 2024108"/>
              <a:gd name="connsiteX2" fmla="*/ 1367161 w 2663692"/>
              <a:gd name="connsiteY2" fmla="*/ 257452 h 2024108"/>
              <a:gd name="connsiteX3" fmla="*/ 2210540 w 2663692"/>
              <a:gd name="connsiteY3" fmla="*/ 257452 h 2024108"/>
              <a:gd name="connsiteX4" fmla="*/ 2415573 w 2663692"/>
              <a:gd name="connsiteY4" fmla="*/ 351865 h 2024108"/>
              <a:gd name="connsiteX5" fmla="*/ 2467992 w 2663692"/>
              <a:gd name="connsiteY5" fmla="*/ 2024108 h 2024108"/>
              <a:gd name="connsiteX6" fmla="*/ 2663301 w 2663692"/>
              <a:gd name="connsiteY6" fmla="*/ 2024108 h 2024108"/>
              <a:gd name="connsiteX7" fmla="*/ 2582509 w 2663692"/>
              <a:gd name="connsiteY7" fmla="*/ 176661 h 2024108"/>
              <a:gd name="connsiteX8" fmla="*/ 2192784 w 2663692"/>
              <a:gd name="connsiteY8" fmla="*/ 35510 h 2024108"/>
              <a:gd name="connsiteX9" fmla="*/ 1358283 w 2663692"/>
              <a:gd name="connsiteY9" fmla="*/ 8877 h 2024108"/>
              <a:gd name="connsiteX10" fmla="*/ 0 w 2663692"/>
              <a:gd name="connsiteY10" fmla="*/ 0 h 2024108"/>
              <a:gd name="connsiteX11" fmla="*/ 8878 w 2663692"/>
              <a:gd name="connsiteY11" fmla="*/ 186431 h 2024108"/>
              <a:gd name="connsiteX0" fmla="*/ 8878 w 2663692"/>
              <a:gd name="connsiteY0" fmla="*/ 186431 h 2024108"/>
              <a:gd name="connsiteX1" fmla="*/ 1367161 w 2663692"/>
              <a:gd name="connsiteY1" fmla="*/ 177553 h 2024108"/>
              <a:gd name="connsiteX2" fmla="*/ 1367161 w 2663692"/>
              <a:gd name="connsiteY2" fmla="*/ 257452 h 2024108"/>
              <a:gd name="connsiteX3" fmla="*/ 2210540 w 2663692"/>
              <a:gd name="connsiteY3" fmla="*/ 257452 h 2024108"/>
              <a:gd name="connsiteX4" fmla="*/ 2415573 w 2663692"/>
              <a:gd name="connsiteY4" fmla="*/ 351865 h 2024108"/>
              <a:gd name="connsiteX5" fmla="*/ 2467992 w 2663692"/>
              <a:gd name="connsiteY5" fmla="*/ 2024108 h 2024108"/>
              <a:gd name="connsiteX6" fmla="*/ 2663301 w 2663692"/>
              <a:gd name="connsiteY6" fmla="*/ 2024108 h 2024108"/>
              <a:gd name="connsiteX7" fmla="*/ 2582509 w 2663692"/>
              <a:gd name="connsiteY7" fmla="*/ 176661 h 2024108"/>
              <a:gd name="connsiteX8" fmla="*/ 2192784 w 2663692"/>
              <a:gd name="connsiteY8" fmla="*/ 35510 h 2024108"/>
              <a:gd name="connsiteX9" fmla="*/ 1358283 w 2663692"/>
              <a:gd name="connsiteY9" fmla="*/ 8877 h 2024108"/>
              <a:gd name="connsiteX10" fmla="*/ 0 w 2663692"/>
              <a:gd name="connsiteY10" fmla="*/ 0 h 2024108"/>
              <a:gd name="connsiteX11" fmla="*/ 8878 w 2663692"/>
              <a:gd name="connsiteY11" fmla="*/ 186431 h 2024108"/>
              <a:gd name="connsiteX0" fmla="*/ 8878 w 2663812"/>
              <a:gd name="connsiteY0" fmla="*/ 186431 h 2024108"/>
              <a:gd name="connsiteX1" fmla="*/ 1367161 w 2663812"/>
              <a:gd name="connsiteY1" fmla="*/ 177553 h 2024108"/>
              <a:gd name="connsiteX2" fmla="*/ 1367161 w 2663812"/>
              <a:gd name="connsiteY2" fmla="*/ 257452 h 2024108"/>
              <a:gd name="connsiteX3" fmla="*/ 2210540 w 2663812"/>
              <a:gd name="connsiteY3" fmla="*/ 257452 h 2024108"/>
              <a:gd name="connsiteX4" fmla="*/ 2415573 w 2663812"/>
              <a:gd name="connsiteY4" fmla="*/ 351865 h 2024108"/>
              <a:gd name="connsiteX5" fmla="*/ 2467992 w 2663812"/>
              <a:gd name="connsiteY5" fmla="*/ 2024108 h 2024108"/>
              <a:gd name="connsiteX6" fmla="*/ 2663301 w 2663812"/>
              <a:gd name="connsiteY6" fmla="*/ 2024108 h 2024108"/>
              <a:gd name="connsiteX7" fmla="*/ 2582509 w 2663812"/>
              <a:gd name="connsiteY7" fmla="*/ 176661 h 2024108"/>
              <a:gd name="connsiteX8" fmla="*/ 2192784 w 2663812"/>
              <a:gd name="connsiteY8" fmla="*/ 35510 h 2024108"/>
              <a:gd name="connsiteX9" fmla="*/ 1358283 w 2663812"/>
              <a:gd name="connsiteY9" fmla="*/ 8877 h 2024108"/>
              <a:gd name="connsiteX10" fmla="*/ 0 w 2663812"/>
              <a:gd name="connsiteY10" fmla="*/ 0 h 2024108"/>
              <a:gd name="connsiteX11" fmla="*/ 8878 w 2663812"/>
              <a:gd name="connsiteY11" fmla="*/ 186431 h 2024108"/>
              <a:gd name="connsiteX0" fmla="*/ 8878 w 2663812"/>
              <a:gd name="connsiteY0" fmla="*/ 186431 h 2024108"/>
              <a:gd name="connsiteX1" fmla="*/ 1367161 w 2663812"/>
              <a:gd name="connsiteY1" fmla="*/ 184810 h 2024108"/>
              <a:gd name="connsiteX2" fmla="*/ 1367161 w 2663812"/>
              <a:gd name="connsiteY2" fmla="*/ 257452 h 2024108"/>
              <a:gd name="connsiteX3" fmla="*/ 2210540 w 2663812"/>
              <a:gd name="connsiteY3" fmla="*/ 257452 h 2024108"/>
              <a:gd name="connsiteX4" fmla="*/ 2415573 w 2663812"/>
              <a:gd name="connsiteY4" fmla="*/ 351865 h 2024108"/>
              <a:gd name="connsiteX5" fmla="*/ 2467992 w 2663812"/>
              <a:gd name="connsiteY5" fmla="*/ 2024108 h 2024108"/>
              <a:gd name="connsiteX6" fmla="*/ 2663301 w 2663812"/>
              <a:gd name="connsiteY6" fmla="*/ 2024108 h 2024108"/>
              <a:gd name="connsiteX7" fmla="*/ 2582509 w 2663812"/>
              <a:gd name="connsiteY7" fmla="*/ 176661 h 2024108"/>
              <a:gd name="connsiteX8" fmla="*/ 2192784 w 2663812"/>
              <a:gd name="connsiteY8" fmla="*/ 35510 h 2024108"/>
              <a:gd name="connsiteX9" fmla="*/ 1358283 w 2663812"/>
              <a:gd name="connsiteY9" fmla="*/ 8877 h 2024108"/>
              <a:gd name="connsiteX10" fmla="*/ 0 w 2663812"/>
              <a:gd name="connsiteY10" fmla="*/ 0 h 2024108"/>
              <a:gd name="connsiteX11" fmla="*/ 8878 w 2663812"/>
              <a:gd name="connsiteY11" fmla="*/ 186431 h 2024108"/>
              <a:gd name="connsiteX0" fmla="*/ 0 w 2654934"/>
              <a:gd name="connsiteY0" fmla="*/ 177554 h 2015231"/>
              <a:gd name="connsiteX1" fmla="*/ 1358283 w 2654934"/>
              <a:gd name="connsiteY1" fmla="*/ 175933 h 2015231"/>
              <a:gd name="connsiteX2" fmla="*/ 1358283 w 2654934"/>
              <a:gd name="connsiteY2" fmla="*/ 248575 h 2015231"/>
              <a:gd name="connsiteX3" fmla="*/ 2201662 w 2654934"/>
              <a:gd name="connsiteY3" fmla="*/ 248575 h 2015231"/>
              <a:gd name="connsiteX4" fmla="*/ 2406695 w 2654934"/>
              <a:gd name="connsiteY4" fmla="*/ 342988 h 2015231"/>
              <a:gd name="connsiteX5" fmla="*/ 2459114 w 2654934"/>
              <a:gd name="connsiteY5" fmla="*/ 2015231 h 2015231"/>
              <a:gd name="connsiteX6" fmla="*/ 2654423 w 2654934"/>
              <a:gd name="connsiteY6" fmla="*/ 2015231 h 2015231"/>
              <a:gd name="connsiteX7" fmla="*/ 2573631 w 2654934"/>
              <a:gd name="connsiteY7" fmla="*/ 167784 h 2015231"/>
              <a:gd name="connsiteX8" fmla="*/ 2183906 w 2654934"/>
              <a:gd name="connsiteY8" fmla="*/ 26633 h 2015231"/>
              <a:gd name="connsiteX9" fmla="*/ 1349405 w 2654934"/>
              <a:gd name="connsiteY9" fmla="*/ 0 h 2015231"/>
              <a:gd name="connsiteX10" fmla="*/ 0 w 2654934"/>
              <a:gd name="connsiteY10" fmla="*/ 177554 h 2015231"/>
              <a:gd name="connsiteX0" fmla="*/ 0 w 1305529"/>
              <a:gd name="connsiteY0" fmla="*/ 0 h 2015231"/>
              <a:gd name="connsiteX1" fmla="*/ 8878 w 1305529"/>
              <a:gd name="connsiteY1" fmla="*/ 175933 h 2015231"/>
              <a:gd name="connsiteX2" fmla="*/ 8878 w 1305529"/>
              <a:gd name="connsiteY2" fmla="*/ 248575 h 2015231"/>
              <a:gd name="connsiteX3" fmla="*/ 852257 w 1305529"/>
              <a:gd name="connsiteY3" fmla="*/ 248575 h 2015231"/>
              <a:gd name="connsiteX4" fmla="*/ 1057290 w 1305529"/>
              <a:gd name="connsiteY4" fmla="*/ 342988 h 2015231"/>
              <a:gd name="connsiteX5" fmla="*/ 1109709 w 1305529"/>
              <a:gd name="connsiteY5" fmla="*/ 2015231 h 2015231"/>
              <a:gd name="connsiteX6" fmla="*/ 1305018 w 1305529"/>
              <a:gd name="connsiteY6" fmla="*/ 2015231 h 2015231"/>
              <a:gd name="connsiteX7" fmla="*/ 1224226 w 1305529"/>
              <a:gd name="connsiteY7" fmla="*/ 167784 h 2015231"/>
              <a:gd name="connsiteX8" fmla="*/ 834501 w 1305529"/>
              <a:gd name="connsiteY8" fmla="*/ 26633 h 2015231"/>
              <a:gd name="connsiteX9" fmla="*/ 0 w 1305529"/>
              <a:gd name="connsiteY9" fmla="*/ 0 h 2015231"/>
              <a:gd name="connsiteX0" fmla="*/ 0 w 1301998"/>
              <a:gd name="connsiteY0" fmla="*/ 0 h 2004640"/>
              <a:gd name="connsiteX1" fmla="*/ 5347 w 1301998"/>
              <a:gd name="connsiteY1" fmla="*/ 165342 h 2004640"/>
              <a:gd name="connsiteX2" fmla="*/ 5347 w 1301998"/>
              <a:gd name="connsiteY2" fmla="*/ 237984 h 2004640"/>
              <a:gd name="connsiteX3" fmla="*/ 848726 w 1301998"/>
              <a:gd name="connsiteY3" fmla="*/ 237984 h 2004640"/>
              <a:gd name="connsiteX4" fmla="*/ 1053759 w 1301998"/>
              <a:gd name="connsiteY4" fmla="*/ 332397 h 2004640"/>
              <a:gd name="connsiteX5" fmla="*/ 1106178 w 1301998"/>
              <a:gd name="connsiteY5" fmla="*/ 2004640 h 2004640"/>
              <a:gd name="connsiteX6" fmla="*/ 1301487 w 1301998"/>
              <a:gd name="connsiteY6" fmla="*/ 2004640 h 2004640"/>
              <a:gd name="connsiteX7" fmla="*/ 1220695 w 1301998"/>
              <a:gd name="connsiteY7" fmla="*/ 157193 h 2004640"/>
              <a:gd name="connsiteX8" fmla="*/ 830970 w 1301998"/>
              <a:gd name="connsiteY8" fmla="*/ 16042 h 2004640"/>
              <a:gd name="connsiteX9" fmla="*/ 0 w 1301998"/>
              <a:gd name="connsiteY9" fmla="*/ 0 h 2004640"/>
              <a:gd name="connsiteX0" fmla="*/ 0 w 1301998"/>
              <a:gd name="connsiteY0" fmla="*/ 0 h 2004640"/>
              <a:gd name="connsiteX1" fmla="*/ 5347 w 1301998"/>
              <a:gd name="connsiteY1" fmla="*/ 237984 h 2004640"/>
              <a:gd name="connsiteX2" fmla="*/ 848726 w 1301998"/>
              <a:gd name="connsiteY2" fmla="*/ 237984 h 2004640"/>
              <a:gd name="connsiteX3" fmla="*/ 1053759 w 1301998"/>
              <a:gd name="connsiteY3" fmla="*/ 332397 h 2004640"/>
              <a:gd name="connsiteX4" fmla="*/ 1106178 w 1301998"/>
              <a:gd name="connsiteY4" fmla="*/ 2004640 h 2004640"/>
              <a:gd name="connsiteX5" fmla="*/ 1301487 w 1301998"/>
              <a:gd name="connsiteY5" fmla="*/ 2004640 h 2004640"/>
              <a:gd name="connsiteX6" fmla="*/ 1220695 w 1301998"/>
              <a:gd name="connsiteY6" fmla="*/ 157193 h 2004640"/>
              <a:gd name="connsiteX7" fmla="*/ 830970 w 1301998"/>
              <a:gd name="connsiteY7" fmla="*/ 16042 h 2004640"/>
              <a:gd name="connsiteX8" fmla="*/ 0 w 1301998"/>
              <a:gd name="connsiteY8" fmla="*/ 0 h 2004640"/>
              <a:gd name="connsiteX0" fmla="*/ 0 w 1288074"/>
              <a:gd name="connsiteY0" fmla="*/ 0 h 2004640"/>
              <a:gd name="connsiteX1" fmla="*/ 5347 w 1288074"/>
              <a:gd name="connsiteY1" fmla="*/ 237984 h 2004640"/>
              <a:gd name="connsiteX2" fmla="*/ 848726 w 1288074"/>
              <a:gd name="connsiteY2" fmla="*/ 237984 h 2004640"/>
              <a:gd name="connsiteX3" fmla="*/ 1053759 w 1288074"/>
              <a:gd name="connsiteY3" fmla="*/ 332397 h 2004640"/>
              <a:gd name="connsiteX4" fmla="*/ 1106178 w 1288074"/>
              <a:gd name="connsiteY4" fmla="*/ 2004640 h 2004640"/>
              <a:gd name="connsiteX5" fmla="*/ 1286415 w 1288074"/>
              <a:gd name="connsiteY5" fmla="*/ 1130434 h 2004640"/>
              <a:gd name="connsiteX6" fmla="*/ 1220695 w 1288074"/>
              <a:gd name="connsiteY6" fmla="*/ 157193 h 2004640"/>
              <a:gd name="connsiteX7" fmla="*/ 830970 w 1288074"/>
              <a:gd name="connsiteY7" fmla="*/ 16042 h 2004640"/>
              <a:gd name="connsiteX8" fmla="*/ 0 w 1288074"/>
              <a:gd name="connsiteY8" fmla="*/ 0 h 2004640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30816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30816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3759 w 1288074"/>
              <a:gd name="connsiteY3" fmla="*/ 332397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8783 w 1288074"/>
              <a:gd name="connsiteY3" fmla="*/ 362542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288074"/>
              <a:gd name="connsiteY0" fmla="*/ 0 h 1130434"/>
              <a:gd name="connsiteX1" fmla="*/ 5347 w 1288074"/>
              <a:gd name="connsiteY1" fmla="*/ 237984 h 1130434"/>
              <a:gd name="connsiteX2" fmla="*/ 848726 w 1288074"/>
              <a:gd name="connsiteY2" fmla="*/ 237984 h 1130434"/>
              <a:gd name="connsiteX3" fmla="*/ 1058783 w 1288074"/>
              <a:gd name="connsiteY3" fmla="*/ 362542 h 1130434"/>
              <a:gd name="connsiteX4" fmla="*/ 1071010 w 1288074"/>
              <a:gd name="connsiteY4" fmla="*/ 1125409 h 1130434"/>
              <a:gd name="connsiteX5" fmla="*/ 1286415 w 1288074"/>
              <a:gd name="connsiteY5" fmla="*/ 1130434 h 1130434"/>
              <a:gd name="connsiteX6" fmla="*/ 1220695 w 1288074"/>
              <a:gd name="connsiteY6" fmla="*/ 157193 h 1130434"/>
              <a:gd name="connsiteX7" fmla="*/ 830970 w 1288074"/>
              <a:gd name="connsiteY7" fmla="*/ 16042 h 1130434"/>
              <a:gd name="connsiteX8" fmla="*/ 0 w 1288074"/>
              <a:gd name="connsiteY8" fmla="*/ 0 h 1130434"/>
              <a:gd name="connsiteX0" fmla="*/ 0 w 1308506"/>
              <a:gd name="connsiteY0" fmla="*/ 45715 h 2285564"/>
              <a:gd name="connsiteX1" fmla="*/ 5347 w 1308506"/>
              <a:gd name="connsiteY1" fmla="*/ 283699 h 2285564"/>
              <a:gd name="connsiteX2" fmla="*/ 848726 w 1308506"/>
              <a:gd name="connsiteY2" fmla="*/ 283699 h 2285564"/>
              <a:gd name="connsiteX3" fmla="*/ 1058783 w 1308506"/>
              <a:gd name="connsiteY3" fmla="*/ 408257 h 2285564"/>
              <a:gd name="connsiteX4" fmla="*/ 1071010 w 1308506"/>
              <a:gd name="connsiteY4" fmla="*/ 1171124 h 2285564"/>
              <a:gd name="connsiteX5" fmla="*/ 1308083 w 1308506"/>
              <a:gd name="connsiteY5" fmla="*/ 2285564 h 2285564"/>
              <a:gd name="connsiteX6" fmla="*/ 1220695 w 1308506"/>
              <a:gd name="connsiteY6" fmla="*/ 202908 h 2285564"/>
              <a:gd name="connsiteX7" fmla="*/ 830970 w 1308506"/>
              <a:gd name="connsiteY7" fmla="*/ 61757 h 2285564"/>
              <a:gd name="connsiteX8" fmla="*/ 0 w 1308506"/>
              <a:gd name="connsiteY8" fmla="*/ 45715 h 2285564"/>
              <a:gd name="connsiteX0" fmla="*/ 0 w 1308506"/>
              <a:gd name="connsiteY0" fmla="*/ 45715 h 2306540"/>
              <a:gd name="connsiteX1" fmla="*/ 5347 w 1308506"/>
              <a:gd name="connsiteY1" fmla="*/ 283699 h 2306540"/>
              <a:gd name="connsiteX2" fmla="*/ 848726 w 1308506"/>
              <a:gd name="connsiteY2" fmla="*/ 283699 h 2306540"/>
              <a:gd name="connsiteX3" fmla="*/ 1058783 w 1308506"/>
              <a:gd name="connsiteY3" fmla="*/ 408257 h 2306540"/>
              <a:gd name="connsiteX4" fmla="*/ 1110013 w 1308506"/>
              <a:gd name="connsiteY4" fmla="*/ 2306540 h 2306540"/>
              <a:gd name="connsiteX5" fmla="*/ 1308083 w 1308506"/>
              <a:gd name="connsiteY5" fmla="*/ 2285564 h 2306540"/>
              <a:gd name="connsiteX6" fmla="*/ 1220695 w 1308506"/>
              <a:gd name="connsiteY6" fmla="*/ 202908 h 2306540"/>
              <a:gd name="connsiteX7" fmla="*/ 830970 w 1308506"/>
              <a:gd name="connsiteY7" fmla="*/ 61757 h 2306540"/>
              <a:gd name="connsiteX8" fmla="*/ 0 w 1308506"/>
              <a:gd name="connsiteY8" fmla="*/ 45715 h 2306540"/>
              <a:gd name="connsiteX0" fmla="*/ 0 w 1308506"/>
              <a:gd name="connsiteY0" fmla="*/ 45715 h 2306540"/>
              <a:gd name="connsiteX1" fmla="*/ 5347 w 1308506"/>
              <a:gd name="connsiteY1" fmla="*/ 283699 h 2306540"/>
              <a:gd name="connsiteX2" fmla="*/ 848726 w 1308506"/>
              <a:gd name="connsiteY2" fmla="*/ 283699 h 2306540"/>
              <a:gd name="connsiteX3" fmla="*/ 1058783 w 1308506"/>
              <a:gd name="connsiteY3" fmla="*/ 408257 h 2306540"/>
              <a:gd name="connsiteX4" fmla="*/ 1110013 w 1308506"/>
              <a:gd name="connsiteY4" fmla="*/ 2306540 h 2306540"/>
              <a:gd name="connsiteX5" fmla="*/ 1308083 w 1308506"/>
              <a:gd name="connsiteY5" fmla="*/ 2285564 h 2306540"/>
              <a:gd name="connsiteX6" fmla="*/ 1220695 w 1308506"/>
              <a:gd name="connsiteY6" fmla="*/ 202908 h 2306540"/>
              <a:gd name="connsiteX7" fmla="*/ 830970 w 1308506"/>
              <a:gd name="connsiteY7" fmla="*/ 61757 h 2306540"/>
              <a:gd name="connsiteX8" fmla="*/ 0 w 1308506"/>
              <a:gd name="connsiteY8" fmla="*/ 45715 h 2306540"/>
              <a:gd name="connsiteX0" fmla="*/ 0 w 1308506"/>
              <a:gd name="connsiteY0" fmla="*/ 45715 h 2306540"/>
              <a:gd name="connsiteX1" fmla="*/ 5347 w 1308506"/>
              <a:gd name="connsiteY1" fmla="*/ 283699 h 2306540"/>
              <a:gd name="connsiteX2" fmla="*/ 848726 w 1308506"/>
              <a:gd name="connsiteY2" fmla="*/ 283699 h 2306540"/>
              <a:gd name="connsiteX3" fmla="*/ 1058783 w 1308506"/>
              <a:gd name="connsiteY3" fmla="*/ 408257 h 2306540"/>
              <a:gd name="connsiteX4" fmla="*/ 1110013 w 1308506"/>
              <a:gd name="connsiteY4" fmla="*/ 2306540 h 2306540"/>
              <a:gd name="connsiteX5" fmla="*/ 1308083 w 1308506"/>
              <a:gd name="connsiteY5" fmla="*/ 2285564 h 2306540"/>
              <a:gd name="connsiteX6" fmla="*/ 1220695 w 1308506"/>
              <a:gd name="connsiteY6" fmla="*/ 202908 h 2306540"/>
              <a:gd name="connsiteX7" fmla="*/ 830970 w 1308506"/>
              <a:gd name="connsiteY7" fmla="*/ 61757 h 2306540"/>
              <a:gd name="connsiteX8" fmla="*/ 0 w 1308506"/>
              <a:gd name="connsiteY8" fmla="*/ 45715 h 2306540"/>
              <a:gd name="connsiteX0" fmla="*/ 0 w 1308191"/>
              <a:gd name="connsiteY0" fmla="*/ 0 h 2260825"/>
              <a:gd name="connsiteX1" fmla="*/ 5347 w 1308191"/>
              <a:gd name="connsiteY1" fmla="*/ 237984 h 2260825"/>
              <a:gd name="connsiteX2" fmla="*/ 848726 w 1308191"/>
              <a:gd name="connsiteY2" fmla="*/ 237984 h 2260825"/>
              <a:gd name="connsiteX3" fmla="*/ 1058783 w 1308191"/>
              <a:gd name="connsiteY3" fmla="*/ 362542 h 2260825"/>
              <a:gd name="connsiteX4" fmla="*/ 1110013 w 1308191"/>
              <a:gd name="connsiteY4" fmla="*/ 2260825 h 2260825"/>
              <a:gd name="connsiteX5" fmla="*/ 1308083 w 1308191"/>
              <a:gd name="connsiteY5" fmla="*/ 2239849 h 2260825"/>
              <a:gd name="connsiteX6" fmla="*/ 1220695 w 1308191"/>
              <a:gd name="connsiteY6" fmla="*/ 157193 h 2260825"/>
              <a:gd name="connsiteX7" fmla="*/ 830970 w 1308191"/>
              <a:gd name="connsiteY7" fmla="*/ 16042 h 2260825"/>
              <a:gd name="connsiteX8" fmla="*/ 0 w 1308191"/>
              <a:gd name="connsiteY8" fmla="*/ 0 h 2260825"/>
              <a:gd name="connsiteX0" fmla="*/ 0 w 1308367"/>
              <a:gd name="connsiteY0" fmla="*/ 0 h 2260825"/>
              <a:gd name="connsiteX1" fmla="*/ 5347 w 1308367"/>
              <a:gd name="connsiteY1" fmla="*/ 237984 h 2260825"/>
              <a:gd name="connsiteX2" fmla="*/ 848726 w 1308367"/>
              <a:gd name="connsiteY2" fmla="*/ 237984 h 2260825"/>
              <a:gd name="connsiteX3" fmla="*/ 1058783 w 1308367"/>
              <a:gd name="connsiteY3" fmla="*/ 362542 h 2260825"/>
              <a:gd name="connsiteX4" fmla="*/ 1110013 w 1308367"/>
              <a:gd name="connsiteY4" fmla="*/ 2260825 h 2260825"/>
              <a:gd name="connsiteX5" fmla="*/ 1308083 w 1308367"/>
              <a:gd name="connsiteY5" fmla="*/ 2239849 h 2260825"/>
              <a:gd name="connsiteX6" fmla="*/ 1220695 w 1308367"/>
              <a:gd name="connsiteY6" fmla="*/ 157193 h 2260825"/>
              <a:gd name="connsiteX7" fmla="*/ 830970 w 1308367"/>
              <a:gd name="connsiteY7" fmla="*/ 16042 h 2260825"/>
              <a:gd name="connsiteX8" fmla="*/ 0 w 1308367"/>
              <a:gd name="connsiteY8" fmla="*/ 0 h 2260825"/>
              <a:gd name="connsiteX0" fmla="*/ 0 w 1308166"/>
              <a:gd name="connsiteY0" fmla="*/ 0 h 2260825"/>
              <a:gd name="connsiteX1" fmla="*/ 5347 w 1308166"/>
              <a:gd name="connsiteY1" fmla="*/ 237984 h 2260825"/>
              <a:gd name="connsiteX2" fmla="*/ 848726 w 1308166"/>
              <a:gd name="connsiteY2" fmla="*/ 237984 h 2260825"/>
              <a:gd name="connsiteX3" fmla="*/ 1058783 w 1308166"/>
              <a:gd name="connsiteY3" fmla="*/ 362542 h 2260825"/>
              <a:gd name="connsiteX4" fmla="*/ 1110013 w 1308166"/>
              <a:gd name="connsiteY4" fmla="*/ 2260825 h 2260825"/>
              <a:gd name="connsiteX5" fmla="*/ 1308083 w 1308166"/>
              <a:gd name="connsiteY5" fmla="*/ 2239849 h 2260825"/>
              <a:gd name="connsiteX6" fmla="*/ 1164357 w 1308166"/>
              <a:gd name="connsiteY6" fmla="*/ 157193 h 2260825"/>
              <a:gd name="connsiteX7" fmla="*/ 830970 w 1308166"/>
              <a:gd name="connsiteY7" fmla="*/ 16042 h 2260825"/>
              <a:gd name="connsiteX8" fmla="*/ 0 w 1308166"/>
              <a:gd name="connsiteY8" fmla="*/ 0 h 226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8166" h="2260825">
                <a:moveTo>
                  <a:pt x="0" y="0"/>
                </a:moveTo>
                <a:lnTo>
                  <a:pt x="5347" y="237984"/>
                </a:lnTo>
                <a:cubicBezTo>
                  <a:pt x="145910" y="251301"/>
                  <a:pt x="673153" y="217224"/>
                  <a:pt x="848726" y="237984"/>
                </a:cubicBezTo>
                <a:cubicBezTo>
                  <a:pt x="1024299" y="258744"/>
                  <a:pt x="1041237" y="263753"/>
                  <a:pt x="1058783" y="362542"/>
                </a:cubicBezTo>
                <a:cubicBezTo>
                  <a:pt x="1076329" y="461331"/>
                  <a:pt x="1126223" y="1984723"/>
                  <a:pt x="1110013" y="2260825"/>
                </a:cubicBezTo>
                <a:lnTo>
                  <a:pt x="1308083" y="2239849"/>
                </a:lnTo>
                <a:cubicBezTo>
                  <a:pt x="1311042" y="1915814"/>
                  <a:pt x="1235208" y="250474"/>
                  <a:pt x="1164357" y="157193"/>
                </a:cubicBezTo>
                <a:cubicBezTo>
                  <a:pt x="1093506" y="63912"/>
                  <a:pt x="1025029" y="42241"/>
                  <a:pt x="830970" y="16042"/>
                </a:cubicBezTo>
                <a:cubicBezTo>
                  <a:pt x="636911" y="-10157"/>
                  <a:pt x="278167" y="8878"/>
                  <a:pt x="0" y="0"/>
                </a:cubicBezTo>
                <a:close/>
              </a:path>
            </a:pathLst>
          </a:custGeom>
          <a:solidFill>
            <a:srgbClr val="4EC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3717137" y="3950828"/>
            <a:ext cx="1796878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4:Analyze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BC35AA-7BCD-4B76-A3DD-F90982E2289C}"/>
              </a:ext>
            </a:extLst>
          </p:cNvPr>
          <p:cNvGrpSpPr/>
          <p:nvPr/>
        </p:nvGrpSpPr>
        <p:grpSpPr>
          <a:xfrm>
            <a:off x="5481618" y="4554245"/>
            <a:ext cx="4741412" cy="1731145"/>
            <a:chOff x="5481618" y="4554245"/>
            <a:chExt cx="4741412" cy="1731145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BA1E08E-BF82-4768-9488-A3000FB1C481}"/>
                </a:ext>
              </a:extLst>
            </p:cNvPr>
            <p:cNvCxnSpPr>
              <a:cxnSpLocks/>
            </p:cNvCxnSpPr>
            <p:nvPr/>
          </p:nvCxnSpPr>
          <p:spPr>
            <a:xfrm>
              <a:off x="7336304" y="4569317"/>
              <a:ext cx="0" cy="557755"/>
            </a:xfrm>
            <a:prstGeom prst="line">
              <a:avLst/>
            </a:prstGeom>
            <a:ln w="57150" cap="rnd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28CEA94-4E1A-4A3E-A07C-805AE1E450DD}"/>
                </a:ext>
              </a:extLst>
            </p:cNvPr>
            <p:cNvGrpSpPr/>
            <p:nvPr/>
          </p:nvGrpSpPr>
          <p:grpSpPr>
            <a:xfrm>
              <a:off x="5481618" y="4554245"/>
              <a:ext cx="4741412" cy="1731145"/>
              <a:chOff x="5481618" y="4554245"/>
              <a:chExt cx="4741412" cy="1731145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6B7AEC0E-D72D-4E7E-AC4B-DEE21945903B}"/>
                  </a:ext>
                </a:extLst>
              </p:cNvPr>
              <p:cNvCxnSpPr/>
              <p:nvPr/>
            </p:nvCxnSpPr>
            <p:spPr>
              <a:xfrm>
                <a:off x="5481618" y="4554245"/>
                <a:ext cx="0" cy="1731145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45B5AAB-5113-459D-97E1-530AFB2BEF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6304" y="5379815"/>
                <a:ext cx="0" cy="878547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F49DB6DA-A71A-4994-8BED-9786052071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18979" y="4575255"/>
                <a:ext cx="4051" cy="1692657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921B74C1-82F4-459A-AF67-E6C121561A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36307" y="6267912"/>
                <a:ext cx="2886723" cy="0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BD775D68-4AF9-45A4-B70D-B901F20582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81618" y="6285390"/>
                <a:ext cx="1393795" cy="0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DDD4CDDE-E667-4F11-A633-A294B0F6B9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2111" y="5400000"/>
                <a:ext cx="0" cy="885390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5DC0D4A8-A7B3-4809-AE75-1ADAE80AB6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2111" y="4569317"/>
                <a:ext cx="0" cy="557755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E51DD20D-07F5-4326-9F4E-677301373F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2111" y="5376358"/>
                <a:ext cx="464193" cy="0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B57C370-3487-448D-95CE-58C0E02064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2111" y="5146709"/>
                <a:ext cx="464193" cy="0"/>
              </a:xfrm>
              <a:prstGeom prst="line">
                <a:avLst/>
              </a:prstGeom>
              <a:ln w="57150" cap="rnd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87123BCB-427E-49F8-B4E6-ED53DA9B04D9}"/>
              </a:ext>
            </a:extLst>
          </p:cNvPr>
          <p:cNvSpPr/>
          <p:nvPr/>
        </p:nvSpPr>
        <p:spPr>
          <a:xfrm>
            <a:off x="2272684" y="5636488"/>
            <a:ext cx="715191" cy="715191"/>
          </a:xfrm>
          <a:prstGeom prst="ellipse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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CF668A-A127-4D08-86F6-E678B2AF4772}"/>
              </a:ext>
            </a:extLst>
          </p:cNvPr>
          <p:cNvSpPr txBox="1"/>
          <p:nvPr/>
        </p:nvSpPr>
        <p:spPr>
          <a:xfrm>
            <a:off x="4837722" y="1276612"/>
            <a:ext cx="44330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Repeat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existing designs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Analyze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results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Tweak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designs to meet specs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780A0F-CB70-4A95-BDF5-8527BA9817F2}"/>
              </a:ext>
            </a:extLst>
          </p:cNvPr>
          <p:cNvSpPr txBox="1"/>
          <p:nvPr/>
        </p:nvSpPr>
        <p:spPr>
          <a:xfrm>
            <a:off x="4837722" y="2600452"/>
            <a:ext cx="5964325" cy="1200329"/>
          </a:xfrm>
          <a:prstGeom prst="rect">
            <a:avLst/>
          </a:prstGeom>
          <a:solidFill>
            <a:srgbClr val="FFFFFF">
              <a:alpha val="96078"/>
            </a:srgbClr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Gradually develop 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personal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 methodology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A6E4032-1C08-40E2-806A-A61183EFD982}"/>
              </a:ext>
            </a:extLst>
          </p:cNvPr>
          <p:cNvSpPr txBox="1"/>
          <p:nvPr/>
        </p:nvSpPr>
        <p:spPr>
          <a:xfrm>
            <a:off x="6156000" y="4322946"/>
            <a:ext cx="4137736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methodology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A268CD-9D93-4EA9-91B5-3DA1A8A94D55}"/>
              </a:ext>
            </a:extLst>
          </p:cNvPr>
          <p:cNvSpPr txBox="1"/>
          <p:nvPr/>
        </p:nvSpPr>
        <p:spPr>
          <a:xfrm>
            <a:off x="4855610" y="870698"/>
            <a:ext cx="4497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Active education until level 4</a:t>
            </a:r>
          </a:p>
        </p:txBody>
      </p:sp>
    </p:spTree>
    <p:extLst>
      <p:ext uri="{BB962C8B-B14F-4D97-AF65-F5344CB8AC3E}">
        <p14:creationId xmlns:p14="http://schemas.microsoft.com/office/powerpoint/2010/main" val="339220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4.07407E-6 C 0.08125 -4.07407E-6 0.14727 -0.11782 0.14727 -0.26296 C 0.14727 -0.4081 0.08125 -0.52569 -2.70833E-6 -0.52569 C -0.08112 -0.52569 -0.14687 -0.4081 -0.14687 -0.26296 C -0.14687 -0.11782 -0.08112 -4.07407E-6 -2.70833E-6 -4.07407E-6 Z " pathEditMode="relative" rAng="0" ptsTypes="AAAAA">
                                      <p:cBhvr>
                                        <p:cTn id="30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2629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indefinite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5" presetClass="emp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25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75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8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8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8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98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18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38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 animBg="1"/>
      <p:bldP spid="65" grpId="0" animBg="1"/>
      <p:bldP spid="66" grpId="0" animBg="1"/>
      <p:bldP spid="67" grpId="0" animBg="1"/>
      <p:bldP spid="68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40" grpId="0" animBg="1"/>
      <p:bldP spid="41" grpId="0" animBg="1"/>
      <p:bldP spid="42" grpId="0" animBg="1"/>
      <p:bldP spid="43" grpId="0" animBg="1"/>
      <p:bldP spid="4" grpId="0" animBg="1"/>
      <p:bldP spid="4" grpId="1" animBg="1"/>
      <p:bldP spid="44" grpId="0" animBg="1"/>
      <p:bldP spid="44" grpId="1" animBg="1"/>
      <p:bldP spid="6" grpId="0" animBg="1"/>
      <p:bldP spid="6" grpId="1" animBg="1"/>
      <p:bldP spid="18" grpId="0" build="p"/>
      <p:bldP spid="19" grpId="0" animBg="1"/>
      <p:bldP spid="48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947007-4495-4E18-958A-E8C1B4E55A22}"/>
              </a:ext>
            </a:extLst>
          </p:cNvPr>
          <p:cNvSpPr txBox="1"/>
          <p:nvPr/>
        </p:nvSpPr>
        <p:spPr>
          <a:xfrm>
            <a:off x="3321843" y="-335752"/>
            <a:ext cx="5548314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9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</a:t>
            </a:r>
            <a:endParaRPr kumimoji="0" lang="en-US" sz="4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A3BCA4-C714-4050-9852-29925D6C8609}"/>
              </a:ext>
            </a:extLst>
          </p:cNvPr>
          <p:cNvSpPr txBox="1"/>
          <p:nvPr/>
        </p:nvSpPr>
        <p:spPr>
          <a:xfrm rot="607558">
            <a:off x="8922885" y="1694205"/>
            <a:ext cx="242322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Repeat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Analyze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Tweak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B6C4F5-41FE-4918-9CEB-4B13635E6E0F}"/>
              </a:ext>
            </a:extLst>
          </p:cNvPr>
          <p:cNvSpPr txBox="1"/>
          <p:nvPr/>
        </p:nvSpPr>
        <p:spPr>
          <a:xfrm>
            <a:off x="7427330" y="4857434"/>
            <a:ext cx="2686954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“Experience”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2ABB4FF9-453E-407F-B5F7-96F4641CB9F4}"/>
              </a:ext>
            </a:extLst>
          </p:cNvPr>
          <p:cNvSpPr/>
          <p:nvPr/>
        </p:nvSpPr>
        <p:spPr>
          <a:xfrm rot="600000">
            <a:off x="9354068" y="4080402"/>
            <a:ext cx="687210" cy="9144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97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>
            <a:extLst>
              <a:ext uri="{FF2B5EF4-FFF2-40B4-BE49-F238E27FC236}">
                <a16:creationId xmlns:a16="http://schemas.microsoft.com/office/drawing/2014/main" id="{26D77B7E-61DA-4262-B1A3-CE202737CD62}"/>
              </a:ext>
            </a:extLst>
          </p:cNvPr>
          <p:cNvSpPr txBox="1">
            <a:spLocks noChangeArrowheads="1"/>
          </p:cNvSpPr>
          <p:nvPr/>
        </p:nvSpPr>
        <p:spPr>
          <a:xfrm>
            <a:off x="1571497" y="1484784"/>
            <a:ext cx="9080500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37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37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“tweaking” of accidentally available circuit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AB23C9-46EA-47E8-8E3A-E03315A5548C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57" r="-3" b="4472"/>
          <a:stretch/>
        </p:blipFill>
        <p:spPr>
          <a:xfrm>
            <a:off x="6156000" y="288000"/>
            <a:ext cx="5760000" cy="30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0E566C-611C-4541-AFC7-67508DBC7273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58" r="-3" b="11018"/>
          <a:stretch/>
        </p:blipFill>
        <p:spPr>
          <a:xfrm>
            <a:off x="288000" y="288000"/>
            <a:ext cx="5760000" cy="30600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C96695EE-E9F3-4EE9-A62F-0DF195BACC30}"/>
              </a:ext>
            </a:extLst>
          </p:cNvPr>
          <p:cNvGrpSpPr/>
          <p:nvPr/>
        </p:nvGrpSpPr>
        <p:grpSpPr>
          <a:xfrm>
            <a:off x="288000" y="3528000"/>
            <a:ext cx="11628000" cy="3060000"/>
            <a:chOff x="288000" y="3528000"/>
            <a:chExt cx="11628000" cy="30600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6EA3435-B1B4-462D-8364-2472262FF824}"/>
                </a:ext>
              </a:extLst>
            </p:cNvPr>
            <p:cNvGrpSpPr/>
            <p:nvPr/>
          </p:nvGrpSpPr>
          <p:grpSpPr>
            <a:xfrm>
              <a:off x="288000" y="3528000"/>
              <a:ext cx="11628000" cy="3060000"/>
              <a:chOff x="288000" y="3528000"/>
              <a:chExt cx="11628000" cy="3060000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6AB743A-A544-4408-AC23-74FAEF9CC95E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193" r="-3" b="4136"/>
              <a:stretch/>
            </p:blipFill>
            <p:spPr>
              <a:xfrm>
                <a:off x="288000" y="3528000"/>
                <a:ext cx="5760000" cy="30600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B44F7B9C-D6FF-4640-AFBC-27CA4BDDB3C9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580" r="-3" b="10496"/>
              <a:stretch/>
            </p:blipFill>
            <p:spPr>
              <a:xfrm>
                <a:off x="6156000" y="3528000"/>
                <a:ext cx="5760000" cy="3060000"/>
              </a:xfrm>
              <a:prstGeom prst="rect">
                <a:avLst/>
              </a:prstGeom>
            </p:spPr>
          </p:pic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E2D01D6-D274-468E-96E3-03042A7F0807}"/>
                </a:ext>
              </a:extLst>
            </p:cNvPr>
            <p:cNvGrpSpPr/>
            <p:nvPr/>
          </p:nvGrpSpPr>
          <p:grpSpPr>
            <a:xfrm>
              <a:off x="300000" y="3666937"/>
              <a:ext cx="11604000" cy="709365"/>
              <a:chOff x="300000" y="3666937"/>
              <a:chExt cx="11604000" cy="709365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5B6DF9-E326-4CA6-8079-494917C0C209}"/>
                  </a:ext>
                </a:extLst>
              </p:cNvPr>
              <p:cNvSpPr txBox="1"/>
              <p:nvPr/>
            </p:nvSpPr>
            <p:spPr>
              <a:xfrm>
                <a:off x="300000" y="3666937"/>
                <a:ext cx="5748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Vacuum tube radio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B6BE3E-BA11-44BE-8152-07785067772E}"/>
                  </a:ext>
                </a:extLst>
              </p:cNvPr>
              <p:cNvSpPr txBox="1"/>
              <p:nvPr/>
            </p:nvSpPr>
            <p:spPr>
              <a:xfrm>
                <a:off x="6156000" y="3668416"/>
                <a:ext cx="5748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Transistor radio</a:t>
                </a: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90C71F-446D-4998-8195-7B4396307CBB}"/>
              </a:ext>
            </a:extLst>
          </p:cNvPr>
          <p:cNvGrpSpPr/>
          <p:nvPr/>
        </p:nvGrpSpPr>
        <p:grpSpPr>
          <a:xfrm>
            <a:off x="7637131" y="4504331"/>
            <a:ext cx="2333424" cy="553668"/>
            <a:chOff x="3850547" y="2835478"/>
            <a:chExt cx="3747659" cy="889234"/>
          </a:xfrm>
        </p:grpSpPr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681A1E78-4C87-428E-B201-961F512EA52A}"/>
                </a:ext>
              </a:extLst>
            </p:cNvPr>
            <p:cNvSpPr/>
            <p:nvPr/>
          </p:nvSpPr>
          <p:spPr>
            <a:xfrm>
              <a:off x="3850547" y="2835479"/>
              <a:ext cx="654341" cy="88923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8FF3BA62-F585-4B8B-8E0C-4BDD89A2FFBD}"/>
                </a:ext>
              </a:extLst>
            </p:cNvPr>
            <p:cNvSpPr/>
            <p:nvPr/>
          </p:nvSpPr>
          <p:spPr>
            <a:xfrm>
              <a:off x="5831747" y="2835479"/>
              <a:ext cx="654341" cy="88923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Arrow: Down 6">
              <a:extLst>
                <a:ext uri="{FF2B5EF4-FFF2-40B4-BE49-F238E27FC236}">
                  <a16:creationId xmlns:a16="http://schemas.microsoft.com/office/drawing/2014/main" id="{A5D748B1-C3CF-4323-9112-E27D5A337FFB}"/>
                </a:ext>
              </a:extLst>
            </p:cNvPr>
            <p:cNvSpPr/>
            <p:nvPr/>
          </p:nvSpPr>
          <p:spPr>
            <a:xfrm>
              <a:off x="7095691" y="2835478"/>
              <a:ext cx="502515" cy="889233"/>
            </a:xfrm>
            <a:custGeom>
              <a:avLst/>
              <a:gdLst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490756 w 654341"/>
                <a:gd name="connsiteY4" fmla="*/ 562063 h 889233"/>
                <a:gd name="connsiteX5" fmla="*/ 654341 w 654341"/>
                <a:gd name="connsiteY5" fmla="*/ 562063 h 889233"/>
                <a:gd name="connsiteX6" fmla="*/ 327171 w 654341"/>
                <a:gd name="connsiteY6" fmla="*/ 889233 h 889233"/>
                <a:gd name="connsiteX7" fmla="*/ 0 w 654341"/>
                <a:gd name="connsiteY7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92876 w 654341"/>
                <a:gd name="connsiteY4" fmla="*/ 569791 h 889233"/>
                <a:gd name="connsiteX5" fmla="*/ 654341 w 654341"/>
                <a:gd name="connsiteY5" fmla="*/ 562063 h 889233"/>
                <a:gd name="connsiteX6" fmla="*/ 327171 w 654341"/>
                <a:gd name="connsiteY6" fmla="*/ 889233 h 889233"/>
                <a:gd name="connsiteX7" fmla="*/ 0 w 654341"/>
                <a:gd name="connsiteY7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404965 w 654341"/>
                <a:gd name="connsiteY4" fmla="*/ 64844 h 889233"/>
                <a:gd name="connsiteX5" fmla="*/ 392876 w 654341"/>
                <a:gd name="connsiteY5" fmla="*/ 569791 h 889233"/>
                <a:gd name="connsiteX6" fmla="*/ 654341 w 654341"/>
                <a:gd name="connsiteY6" fmla="*/ 562063 h 889233"/>
                <a:gd name="connsiteX7" fmla="*/ 327171 w 654341"/>
                <a:gd name="connsiteY7" fmla="*/ 889233 h 889233"/>
                <a:gd name="connsiteX8" fmla="*/ 0 w 654341"/>
                <a:gd name="connsiteY8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420420 w 654341"/>
                <a:gd name="connsiteY4" fmla="*/ 157572 h 889233"/>
                <a:gd name="connsiteX5" fmla="*/ 392876 w 654341"/>
                <a:gd name="connsiteY5" fmla="*/ 569791 h 889233"/>
                <a:gd name="connsiteX6" fmla="*/ 654341 w 654341"/>
                <a:gd name="connsiteY6" fmla="*/ 562063 h 889233"/>
                <a:gd name="connsiteX7" fmla="*/ 327171 w 654341"/>
                <a:gd name="connsiteY7" fmla="*/ 889233 h 889233"/>
                <a:gd name="connsiteX8" fmla="*/ 0 w 654341"/>
                <a:gd name="connsiteY8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43146 w 654341"/>
                <a:gd name="connsiteY4" fmla="*/ 54541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43146 w 654341"/>
                <a:gd name="connsiteY4" fmla="*/ 31359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19964 w 654341"/>
                <a:gd name="connsiteY4" fmla="*/ 18480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35419 w 654341"/>
                <a:gd name="connsiteY4" fmla="*/ 18480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35419 w 654341"/>
                <a:gd name="connsiteY4" fmla="*/ 18480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35419 w 654341"/>
                <a:gd name="connsiteY4" fmla="*/ 18480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35419 w 654341"/>
                <a:gd name="connsiteY4" fmla="*/ 18480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35419 w 654341"/>
                <a:gd name="connsiteY4" fmla="*/ 18480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35419 w 654341"/>
                <a:gd name="connsiteY4" fmla="*/ 18480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654341"/>
                <a:gd name="connsiteY0" fmla="*/ 562063 h 889233"/>
                <a:gd name="connsiteX1" fmla="*/ 163585 w 654341"/>
                <a:gd name="connsiteY1" fmla="*/ 562063 h 889233"/>
                <a:gd name="connsiteX2" fmla="*/ 163585 w 654341"/>
                <a:gd name="connsiteY2" fmla="*/ 0 h 889233"/>
                <a:gd name="connsiteX3" fmla="*/ 490756 w 654341"/>
                <a:gd name="connsiteY3" fmla="*/ 0 h 889233"/>
                <a:gd name="connsiteX4" fmla="*/ 335419 w 654341"/>
                <a:gd name="connsiteY4" fmla="*/ 18480 h 889233"/>
                <a:gd name="connsiteX5" fmla="*/ 420420 w 654341"/>
                <a:gd name="connsiteY5" fmla="*/ 157572 h 889233"/>
                <a:gd name="connsiteX6" fmla="*/ 392876 w 654341"/>
                <a:gd name="connsiteY6" fmla="*/ 569791 h 889233"/>
                <a:gd name="connsiteX7" fmla="*/ 654341 w 654341"/>
                <a:gd name="connsiteY7" fmla="*/ 562063 h 889233"/>
                <a:gd name="connsiteX8" fmla="*/ 327171 w 654341"/>
                <a:gd name="connsiteY8" fmla="*/ 889233 h 889233"/>
                <a:gd name="connsiteX9" fmla="*/ 0 w 654341"/>
                <a:gd name="connsiteY9" fmla="*/ 562063 h 889233"/>
                <a:gd name="connsiteX0" fmla="*/ 0 w 502515"/>
                <a:gd name="connsiteY0" fmla="*/ 562063 h 889233"/>
                <a:gd name="connsiteX1" fmla="*/ 163585 w 502515"/>
                <a:gd name="connsiteY1" fmla="*/ 562063 h 889233"/>
                <a:gd name="connsiteX2" fmla="*/ 163585 w 502515"/>
                <a:gd name="connsiteY2" fmla="*/ 0 h 889233"/>
                <a:gd name="connsiteX3" fmla="*/ 490756 w 502515"/>
                <a:gd name="connsiteY3" fmla="*/ 0 h 889233"/>
                <a:gd name="connsiteX4" fmla="*/ 335419 w 502515"/>
                <a:gd name="connsiteY4" fmla="*/ 18480 h 889233"/>
                <a:gd name="connsiteX5" fmla="*/ 420420 w 502515"/>
                <a:gd name="connsiteY5" fmla="*/ 157572 h 889233"/>
                <a:gd name="connsiteX6" fmla="*/ 392876 w 502515"/>
                <a:gd name="connsiteY6" fmla="*/ 569791 h 889233"/>
                <a:gd name="connsiteX7" fmla="*/ 383885 w 502515"/>
                <a:gd name="connsiteY7" fmla="*/ 842822 h 889233"/>
                <a:gd name="connsiteX8" fmla="*/ 327171 w 502515"/>
                <a:gd name="connsiteY8" fmla="*/ 889233 h 889233"/>
                <a:gd name="connsiteX9" fmla="*/ 0 w 502515"/>
                <a:gd name="connsiteY9" fmla="*/ 562063 h 889233"/>
                <a:gd name="connsiteX0" fmla="*/ 0 w 502515"/>
                <a:gd name="connsiteY0" fmla="*/ 562063 h 889233"/>
                <a:gd name="connsiteX1" fmla="*/ 163585 w 502515"/>
                <a:gd name="connsiteY1" fmla="*/ 562063 h 889233"/>
                <a:gd name="connsiteX2" fmla="*/ 163585 w 502515"/>
                <a:gd name="connsiteY2" fmla="*/ 0 h 889233"/>
                <a:gd name="connsiteX3" fmla="*/ 490756 w 502515"/>
                <a:gd name="connsiteY3" fmla="*/ 0 h 889233"/>
                <a:gd name="connsiteX4" fmla="*/ 335419 w 502515"/>
                <a:gd name="connsiteY4" fmla="*/ 18480 h 889233"/>
                <a:gd name="connsiteX5" fmla="*/ 420420 w 502515"/>
                <a:gd name="connsiteY5" fmla="*/ 157572 h 889233"/>
                <a:gd name="connsiteX6" fmla="*/ 383885 w 502515"/>
                <a:gd name="connsiteY6" fmla="*/ 842822 h 889233"/>
                <a:gd name="connsiteX7" fmla="*/ 327171 w 502515"/>
                <a:gd name="connsiteY7" fmla="*/ 889233 h 889233"/>
                <a:gd name="connsiteX8" fmla="*/ 0 w 502515"/>
                <a:gd name="connsiteY8" fmla="*/ 562063 h 889233"/>
                <a:gd name="connsiteX0" fmla="*/ 0 w 502515"/>
                <a:gd name="connsiteY0" fmla="*/ 562063 h 889233"/>
                <a:gd name="connsiteX1" fmla="*/ 163585 w 502515"/>
                <a:gd name="connsiteY1" fmla="*/ 562063 h 889233"/>
                <a:gd name="connsiteX2" fmla="*/ 163585 w 502515"/>
                <a:gd name="connsiteY2" fmla="*/ 0 h 889233"/>
                <a:gd name="connsiteX3" fmla="*/ 490756 w 502515"/>
                <a:gd name="connsiteY3" fmla="*/ 0 h 889233"/>
                <a:gd name="connsiteX4" fmla="*/ 335419 w 502515"/>
                <a:gd name="connsiteY4" fmla="*/ 18480 h 889233"/>
                <a:gd name="connsiteX5" fmla="*/ 420420 w 502515"/>
                <a:gd name="connsiteY5" fmla="*/ 157572 h 889233"/>
                <a:gd name="connsiteX6" fmla="*/ 376157 w 502515"/>
                <a:gd name="connsiteY6" fmla="*/ 842822 h 889233"/>
                <a:gd name="connsiteX7" fmla="*/ 327171 w 502515"/>
                <a:gd name="connsiteY7" fmla="*/ 889233 h 889233"/>
                <a:gd name="connsiteX8" fmla="*/ 0 w 502515"/>
                <a:gd name="connsiteY8" fmla="*/ 562063 h 889233"/>
                <a:gd name="connsiteX0" fmla="*/ 0 w 502515"/>
                <a:gd name="connsiteY0" fmla="*/ 562063 h 889233"/>
                <a:gd name="connsiteX1" fmla="*/ 163585 w 502515"/>
                <a:gd name="connsiteY1" fmla="*/ 562063 h 889233"/>
                <a:gd name="connsiteX2" fmla="*/ 163585 w 502515"/>
                <a:gd name="connsiteY2" fmla="*/ 0 h 889233"/>
                <a:gd name="connsiteX3" fmla="*/ 490756 w 502515"/>
                <a:gd name="connsiteY3" fmla="*/ 0 h 889233"/>
                <a:gd name="connsiteX4" fmla="*/ 335419 w 502515"/>
                <a:gd name="connsiteY4" fmla="*/ 18480 h 889233"/>
                <a:gd name="connsiteX5" fmla="*/ 415269 w 502515"/>
                <a:gd name="connsiteY5" fmla="*/ 165299 h 889233"/>
                <a:gd name="connsiteX6" fmla="*/ 376157 w 502515"/>
                <a:gd name="connsiteY6" fmla="*/ 842822 h 889233"/>
                <a:gd name="connsiteX7" fmla="*/ 327171 w 502515"/>
                <a:gd name="connsiteY7" fmla="*/ 889233 h 889233"/>
                <a:gd name="connsiteX8" fmla="*/ 0 w 502515"/>
                <a:gd name="connsiteY8" fmla="*/ 562063 h 889233"/>
                <a:gd name="connsiteX0" fmla="*/ 0 w 502515"/>
                <a:gd name="connsiteY0" fmla="*/ 562063 h 889233"/>
                <a:gd name="connsiteX1" fmla="*/ 163585 w 502515"/>
                <a:gd name="connsiteY1" fmla="*/ 562063 h 889233"/>
                <a:gd name="connsiteX2" fmla="*/ 163585 w 502515"/>
                <a:gd name="connsiteY2" fmla="*/ 0 h 889233"/>
                <a:gd name="connsiteX3" fmla="*/ 490756 w 502515"/>
                <a:gd name="connsiteY3" fmla="*/ 0 h 889233"/>
                <a:gd name="connsiteX4" fmla="*/ 335419 w 502515"/>
                <a:gd name="connsiteY4" fmla="*/ 18480 h 889233"/>
                <a:gd name="connsiteX5" fmla="*/ 415269 w 502515"/>
                <a:gd name="connsiteY5" fmla="*/ 165299 h 889233"/>
                <a:gd name="connsiteX6" fmla="*/ 373581 w 502515"/>
                <a:gd name="connsiteY6" fmla="*/ 842822 h 889233"/>
                <a:gd name="connsiteX7" fmla="*/ 327171 w 502515"/>
                <a:gd name="connsiteY7" fmla="*/ 889233 h 889233"/>
                <a:gd name="connsiteX8" fmla="*/ 0 w 502515"/>
                <a:gd name="connsiteY8" fmla="*/ 562063 h 88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2515" h="889233">
                  <a:moveTo>
                    <a:pt x="0" y="562063"/>
                  </a:moveTo>
                  <a:lnTo>
                    <a:pt x="163585" y="562063"/>
                  </a:lnTo>
                  <a:lnTo>
                    <a:pt x="163585" y="0"/>
                  </a:lnTo>
                  <a:lnTo>
                    <a:pt x="490756" y="0"/>
                  </a:lnTo>
                  <a:cubicBezTo>
                    <a:pt x="542148" y="7373"/>
                    <a:pt x="413087" y="9240"/>
                    <a:pt x="335419" y="18480"/>
                  </a:cubicBezTo>
                  <a:cubicBezTo>
                    <a:pt x="380363" y="83379"/>
                    <a:pt x="366628" y="67404"/>
                    <a:pt x="415269" y="165299"/>
                  </a:cubicBezTo>
                  <a:lnTo>
                    <a:pt x="373581" y="842822"/>
                  </a:lnTo>
                  <a:lnTo>
                    <a:pt x="327171" y="889233"/>
                  </a:lnTo>
                  <a:lnTo>
                    <a:pt x="0" y="562063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2FB58343-3D9A-4792-99A4-6EC44EC518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6" r="25238" b="50000"/>
          <a:stretch/>
        </p:blipFill>
        <p:spPr>
          <a:xfrm>
            <a:off x="7403045" y="2159426"/>
            <a:ext cx="3361967" cy="2377148"/>
          </a:xfrm>
          <a:prstGeom prst="ellipse">
            <a:avLst/>
          </a:prstGeom>
          <a:ln w="63500" cap="rnd">
            <a:solidFill>
              <a:srgbClr val="5B9BD5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88CEA53-80E4-4BFE-94AC-D8856300EF25}"/>
              </a:ext>
            </a:extLst>
          </p:cNvPr>
          <p:cNvSpPr txBox="1"/>
          <p:nvPr/>
        </p:nvSpPr>
        <p:spPr>
          <a:xfrm>
            <a:off x="6168000" y="5264561"/>
            <a:ext cx="5748000" cy="132343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Transistor technology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Vacuum tube architecture</a:t>
            </a:r>
          </a:p>
        </p:txBody>
      </p:sp>
    </p:spTree>
    <p:extLst>
      <p:ext uri="{BB962C8B-B14F-4D97-AF65-F5344CB8AC3E}">
        <p14:creationId xmlns:p14="http://schemas.microsoft.com/office/powerpoint/2010/main" val="4876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5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nut 4"/>
          <p:cNvSpPr/>
          <p:nvPr/>
        </p:nvSpPr>
        <p:spPr bwMode="auto">
          <a:xfrm>
            <a:off x="757287" y="2234407"/>
            <a:ext cx="3905832" cy="3905833"/>
          </a:xfrm>
          <a:prstGeom prst="donut">
            <a:avLst>
              <a:gd name="adj" fmla="val 7317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9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3ED9E28-F9E4-45C2-88ED-F9B00E426917}"/>
              </a:ext>
            </a:extLst>
          </p:cNvPr>
          <p:cNvGrpSpPr/>
          <p:nvPr/>
        </p:nvGrpSpPr>
        <p:grpSpPr>
          <a:xfrm>
            <a:off x="3385478" y="2155972"/>
            <a:ext cx="4867370" cy="4256235"/>
            <a:chOff x="4377818" y="1159452"/>
            <a:chExt cx="4867370" cy="420296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D581C38-0E8F-4018-B83D-B474BB1F3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0008"/>
            <a:stretch>
              <a:fillRect/>
            </a:stretch>
          </p:blipFill>
          <p:spPr bwMode="auto">
            <a:xfrm>
              <a:off x="4377818" y="1159452"/>
              <a:ext cx="4867370" cy="4202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6D1582D-AFF3-4E76-92F8-08386A997DD8}"/>
                </a:ext>
              </a:extLst>
            </p:cNvPr>
            <p:cNvCxnSpPr/>
            <p:nvPr/>
          </p:nvCxnSpPr>
          <p:spPr>
            <a:xfrm>
              <a:off x="4377818" y="1291905"/>
              <a:ext cx="0" cy="30248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767A9FB-A30F-47F9-8C00-A7724C6930A1}"/>
                </a:ext>
              </a:extLst>
            </p:cNvPr>
            <p:cNvCxnSpPr/>
            <p:nvPr/>
          </p:nvCxnSpPr>
          <p:spPr>
            <a:xfrm>
              <a:off x="4377818" y="4832955"/>
              <a:ext cx="0" cy="30248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F097CB7-0DBB-4842-A3B3-80423CDDF98F}"/>
              </a:ext>
            </a:extLst>
          </p:cNvPr>
          <p:cNvSpPr txBox="1"/>
          <p:nvPr/>
        </p:nvSpPr>
        <p:spPr>
          <a:xfrm>
            <a:off x="5389671" y="5523102"/>
            <a:ext cx="1800000" cy="400110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Realization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3717137" y="3950828"/>
            <a:ext cx="1796878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4:Analyze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4120C1F-5CB2-4C4E-BD01-B6685DC34590}"/>
              </a:ext>
            </a:extLst>
          </p:cNvPr>
          <p:cNvSpPr txBox="1"/>
          <p:nvPr/>
        </p:nvSpPr>
        <p:spPr>
          <a:xfrm>
            <a:off x="4141" y="244862"/>
            <a:ext cx="121878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Bloom Cycle for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Innovators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70BF14F-298D-4140-B981-5749AB7D6367}"/>
              </a:ext>
            </a:extLst>
          </p:cNvPr>
          <p:cNvGrpSpPr/>
          <p:nvPr/>
        </p:nvGrpSpPr>
        <p:grpSpPr>
          <a:xfrm>
            <a:off x="3732769" y="2201724"/>
            <a:ext cx="1199183" cy="1227276"/>
            <a:chOff x="3732769" y="2201724"/>
            <a:chExt cx="1199183" cy="122727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2BFFD96-E375-4B3D-8017-BC749FAE6548}"/>
                </a:ext>
              </a:extLst>
            </p:cNvPr>
            <p:cNvSpPr/>
            <p:nvPr/>
          </p:nvSpPr>
          <p:spPr>
            <a:xfrm>
              <a:off x="3732769" y="2201724"/>
              <a:ext cx="1186412" cy="1227276"/>
            </a:xfrm>
            <a:prstGeom prst="ellipse">
              <a:avLst/>
            </a:prstGeom>
            <a:solidFill>
              <a:srgbClr val="8FAADC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AF80534-6304-44E4-8832-EAFE5522727C}"/>
                </a:ext>
              </a:extLst>
            </p:cNvPr>
            <p:cNvSpPr txBox="1"/>
            <p:nvPr/>
          </p:nvSpPr>
          <p:spPr bwMode="auto">
            <a:xfrm>
              <a:off x="3732769" y="2596419"/>
              <a:ext cx="1199183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4:Analyze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2C1AA2-35AD-4E9C-BD85-F99D7FCCBC27}"/>
              </a:ext>
            </a:extLst>
          </p:cNvPr>
          <p:cNvGrpSpPr/>
          <p:nvPr/>
        </p:nvGrpSpPr>
        <p:grpSpPr>
          <a:xfrm>
            <a:off x="543188" y="2438719"/>
            <a:ext cx="7537118" cy="3896113"/>
            <a:chOff x="543188" y="2438719"/>
            <a:chExt cx="7537118" cy="389611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6991056-ACA6-4558-864E-04E5A7C06132}"/>
                </a:ext>
              </a:extLst>
            </p:cNvPr>
            <p:cNvSpPr/>
            <p:nvPr/>
          </p:nvSpPr>
          <p:spPr>
            <a:xfrm>
              <a:off x="845738" y="2438719"/>
              <a:ext cx="7234568" cy="3542004"/>
            </a:xfrm>
            <a:custGeom>
              <a:avLst/>
              <a:gdLst>
                <a:gd name="connsiteX0" fmla="*/ 0 w 7283897"/>
                <a:gd name="connsiteY0" fmla="*/ 1710793 h 3421586"/>
                <a:gd name="connsiteX1" fmla="*/ 3641949 w 7283897"/>
                <a:gd name="connsiteY1" fmla="*/ 0 h 3421586"/>
                <a:gd name="connsiteX2" fmla="*/ 7283898 w 7283897"/>
                <a:gd name="connsiteY2" fmla="*/ 1710793 h 3421586"/>
                <a:gd name="connsiteX3" fmla="*/ 3641949 w 7283897"/>
                <a:gd name="connsiteY3" fmla="*/ 3421586 h 3421586"/>
                <a:gd name="connsiteX4" fmla="*/ 0 w 7283897"/>
                <a:gd name="connsiteY4" fmla="*/ 1710793 h 3421586"/>
                <a:gd name="connsiteX0" fmla="*/ 772 w 7284670"/>
                <a:gd name="connsiteY0" fmla="*/ 1710793 h 3421586"/>
                <a:gd name="connsiteX1" fmla="*/ 3642721 w 7284670"/>
                <a:gd name="connsiteY1" fmla="*/ 0 h 3421586"/>
                <a:gd name="connsiteX2" fmla="*/ 7284670 w 7284670"/>
                <a:gd name="connsiteY2" fmla="*/ 1710793 h 3421586"/>
                <a:gd name="connsiteX3" fmla="*/ 3642721 w 7284670"/>
                <a:gd name="connsiteY3" fmla="*/ 3421586 h 3421586"/>
                <a:gd name="connsiteX4" fmla="*/ 772 w 7284670"/>
                <a:gd name="connsiteY4" fmla="*/ 1710793 h 3421586"/>
                <a:gd name="connsiteX0" fmla="*/ 710 w 7284608"/>
                <a:gd name="connsiteY0" fmla="*/ 1859572 h 3570365"/>
                <a:gd name="connsiteX1" fmla="*/ 3642659 w 7284608"/>
                <a:gd name="connsiteY1" fmla="*/ 148779 h 3570365"/>
                <a:gd name="connsiteX2" fmla="*/ 7284608 w 7284608"/>
                <a:gd name="connsiteY2" fmla="*/ 1859572 h 3570365"/>
                <a:gd name="connsiteX3" fmla="*/ 3642659 w 7284608"/>
                <a:gd name="connsiteY3" fmla="*/ 3570365 h 3570365"/>
                <a:gd name="connsiteX4" fmla="*/ 710 w 7284608"/>
                <a:gd name="connsiteY4" fmla="*/ 1859572 h 3570365"/>
                <a:gd name="connsiteX0" fmla="*/ 803 w 7284701"/>
                <a:gd name="connsiteY0" fmla="*/ 1822323 h 3533116"/>
                <a:gd name="connsiteX1" fmla="*/ 3642752 w 7284701"/>
                <a:gd name="connsiteY1" fmla="*/ 111530 h 3533116"/>
                <a:gd name="connsiteX2" fmla="*/ 7284701 w 7284701"/>
                <a:gd name="connsiteY2" fmla="*/ 1822323 h 3533116"/>
                <a:gd name="connsiteX3" fmla="*/ 3642752 w 7284701"/>
                <a:gd name="connsiteY3" fmla="*/ 3533116 h 3533116"/>
                <a:gd name="connsiteX4" fmla="*/ 803 w 7284701"/>
                <a:gd name="connsiteY4" fmla="*/ 1822323 h 3533116"/>
                <a:gd name="connsiteX0" fmla="*/ 803 w 7284701"/>
                <a:gd name="connsiteY0" fmla="*/ 1822323 h 3628071"/>
                <a:gd name="connsiteX1" fmla="*/ 3642752 w 7284701"/>
                <a:gd name="connsiteY1" fmla="*/ 111530 h 3628071"/>
                <a:gd name="connsiteX2" fmla="*/ 7284701 w 7284701"/>
                <a:gd name="connsiteY2" fmla="*/ 1822323 h 3628071"/>
                <a:gd name="connsiteX3" fmla="*/ 3642752 w 7284701"/>
                <a:gd name="connsiteY3" fmla="*/ 3533116 h 3628071"/>
                <a:gd name="connsiteX4" fmla="*/ 803 w 7284701"/>
                <a:gd name="connsiteY4" fmla="*/ 1822323 h 3628071"/>
                <a:gd name="connsiteX0" fmla="*/ 803 w 7284701"/>
                <a:gd name="connsiteY0" fmla="*/ 1822323 h 3628071"/>
                <a:gd name="connsiteX1" fmla="*/ 3642752 w 7284701"/>
                <a:gd name="connsiteY1" fmla="*/ 111530 h 3628071"/>
                <a:gd name="connsiteX2" fmla="*/ 7284701 w 7284701"/>
                <a:gd name="connsiteY2" fmla="*/ 1822323 h 3628071"/>
                <a:gd name="connsiteX3" fmla="*/ 3642752 w 7284701"/>
                <a:gd name="connsiteY3" fmla="*/ 3533116 h 3628071"/>
                <a:gd name="connsiteX4" fmla="*/ 803 w 7284701"/>
                <a:gd name="connsiteY4" fmla="*/ 1822323 h 3628071"/>
                <a:gd name="connsiteX0" fmla="*/ 803 w 7284701"/>
                <a:gd name="connsiteY0" fmla="*/ 1822323 h 3628071"/>
                <a:gd name="connsiteX1" fmla="*/ 3642752 w 7284701"/>
                <a:gd name="connsiteY1" fmla="*/ 111530 h 3628071"/>
                <a:gd name="connsiteX2" fmla="*/ 7284701 w 7284701"/>
                <a:gd name="connsiteY2" fmla="*/ 1822323 h 3628071"/>
                <a:gd name="connsiteX3" fmla="*/ 3642752 w 7284701"/>
                <a:gd name="connsiteY3" fmla="*/ 3533116 h 3628071"/>
                <a:gd name="connsiteX4" fmla="*/ 803 w 7284701"/>
                <a:gd name="connsiteY4" fmla="*/ 1822323 h 3628071"/>
                <a:gd name="connsiteX0" fmla="*/ 820 w 7284718"/>
                <a:gd name="connsiteY0" fmla="*/ 1776731 h 3582479"/>
                <a:gd name="connsiteX1" fmla="*/ 3642769 w 7284718"/>
                <a:gd name="connsiteY1" fmla="*/ 65938 h 3582479"/>
                <a:gd name="connsiteX2" fmla="*/ 7284718 w 7284718"/>
                <a:gd name="connsiteY2" fmla="*/ 1776731 h 3582479"/>
                <a:gd name="connsiteX3" fmla="*/ 3642769 w 7284718"/>
                <a:gd name="connsiteY3" fmla="*/ 3487524 h 3582479"/>
                <a:gd name="connsiteX4" fmla="*/ 820 w 7284718"/>
                <a:gd name="connsiteY4" fmla="*/ 1776731 h 3582479"/>
                <a:gd name="connsiteX0" fmla="*/ 812 w 7284710"/>
                <a:gd name="connsiteY0" fmla="*/ 1792703 h 3598451"/>
                <a:gd name="connsiteX1" fmla="*/ 3642761 w 7284710"/>
                <a:gd name="connsiteY1" fmla="*/ 81910 h 3598451"/>
                <a:gd name="connsiteX2" fmla="*/ 7284710 w 7284710"/>
                <a:gd name="connsiteY2" fmla="*/ 1792703 h 3598451"/>
                <a:gd name="connsiteX3" fmla="*/ 3642761 w 7284710"/>
                <a:gd name="connsiteY3" fmla="*/ 3503496 h 3598451"/>
                <a:gd name="connsiteX4" fmla="*/ 812 w 7284710"/>
                <a:gd name="connsiteY4" fmla="*/ 1792703 h 3598451"/>
                <a:gd name="connsiteX0" fmla="*/ 812 w 7284710"/>
                <a:gd name="connsiteY0" fmla="*/ 1792703 h 3542004"/>
                <a:gd name="connsiteX1" fmla="*/ 3642761 w 7284710"/>
                <a:gd name="connsiteY1" fmla="*/ 81910 h 3542004"/>
                <a:gd name="connsiteX2" fmla="*/ 7284710 w 7284710"/>
                <a:gd name="connsiteY2" fmla="*/ 1792703 h 3542004"/>
                <a:gd name="connsiteX3" fmla="*/ 3642761 w 7284710"/>
                <a:gd name="connsiteY3" fmla="*/ 3503496 h 3542004"/>
                <a:gd name="connsiteX4" fmla="*/ 812 w 7284710"/>
                <a:gd name="connsiteY4" fmla="*/ 1792703 h 3542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4710" h="3542004">
                  <a:moveTo>
                    <a:pt x="812" y="1792703"/>
                  </a:moveTo>
                  <a:cubicBezTo>
                    <a:pt x="-41133" y="126405"/>
                    <a:pt x="1547478" y="-178149"/>
                    <a:pt x="3642761" y="81910"/>
                  </a:cubicBezTo>
                  <a:cubicBezTo>
                    <a:pt x="5738044" y="341969"/>
                    <a:pt x="7276321" y="730412"/>
                    <a:pt x="7284710" y="1792703"/>
                  </a:cubicBezTo>
                  <a:cubicBezTo>
                    <a:pt x="7284710" y="2737548"/>
                    <a:pt x="5536709" y="3360884"/>
                    <a:pt x="3642761" y="3503496"/>
                  </a:cubicBezTo>
                  <a:cubicBezTo>
                    <a:pt x="1748813" y="3646108"/>
                    <a:pt x="42757" y="3459001"/>
                    <a:pt x="812" y="1792703"/>
                  </a:cubicBezTo>
                  <a:close/>
                </a:path>
              </a:pathLst>
            </a:custGeom>
            <a:noFill/>
            <a:ln w="200025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BC1D5232-A1B2-49AE-8CC0-A81805A33EE3}"/>
                </a:ext>
              </a:extLst>
            </p:cNvPr>
            <p:cNvSpPr/>
            <p:nvPr/>
          </p:nvSpPr>
          <p:spPr>
            <a:xfrm rot="1620091">
              <a:off x="6701483" y="2920805"/>
              <a:ext cx="1117134" cy="567761"/>
            </a:xfrm>
            <a:prstGeom prst="rightArrow">
              <a:avLst>
                <a:gd name="adj1" fmla="val 3973"/>
                <a:gd name="adj2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Arrow: Right 51">
              <a:extLst>
                <a:ext uri="{FF2B5EF4-FFF2-40B4-BE49-F238E27FC236}">
                  <a16:creationId xmlns:a16="http://schemas.microsoft.com/office/drawing/2014/main" id="{EDB86C52-6DDE-437B-A7D4-A718A9CC5789}"/>
                </a:ext>
              </a:extLst>
            </p:cNvPr>
            <p:cNvSpPr/>
            <p:nvPr/>
          </p:nvSpPr>
          <p:spPr>
            <a:xfrm rot="10561041">
              <a:off x="4085574" y="5569105"/>
              <a:ext cx="1035698" cy="765727"/>
            </a:xfrm>
            <a:prstGeom prst="rightArrow">
              <a:avLst>
                <a:gd name="adj1" fmla="val 9206"/>
                <a:gd name="adj2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Arrow: Right 52">
              <a:extLst>
                <a:ext uri="{FF2B5EF4-FFF2-40B4-BE49-F238E27FC236}">
                  <a16:creationId xmlns:a16="http://schemas.microsoft.com/office/drawing/2014/main" id="{5ECA6D45-9ED2-43D3-A8A6-8694435DEC3E}"/>
                </a:ext>
              </a:extLst>
            </p:cNvPr>
            <p:cNvSpPr/>
            <p:nvPr/>
          </p:nvSpPr>
          <p:spPr>
            <a:xfrm rot="17112929">
              <a:off x="408203" y="3338330"/>
              <a:ext cx="1035698" cy="765727"/>
            </a:xfrm>
            <a:prstGeom prst="rightArrow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0378669-CEA9-44E5-94AA-DBFD6036D0F3}"/>
              </a:ext>
            </a:extLst>
          </p:cNvPr>
          <p:cNvSpPr txBox="1"/>
          <p:nvPr/>
        </p:nvSpPr>
        <p:spPr>
          <a:xfrm>
            <a:off x="2041108" y="3590274"/>
            <a:ext cx="4843827" cy="1107996"/>
          </a:xfrm>
          <a:prstGeom prst="rect">
            <a:avLst/>
          </a:prstGeom>
          <a:gradFill flip="none" rotWithShape="1">
            <a:gsLst>
              <a:gs pos="66500">
                <a:schemeClr val="bg1"/>
              </a:gs>
              <a:gs pos="33000">
                <a:schemeClr val="bg1"/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The full circle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3C3B0D-6F88-41A7-B68E-E28C2E86F214}"/>
              </a:ext>
            </a:extLst>
          </p:cNvPr>
          <p:cNvSpPr txBox="1"/>
          <p:nvPr/>
        </p:nvSpPr>
        <p:spPr>
          <a:xfrm>
            <a:off x="5868000" y="4608000"/>
            <a:ext cx="6274153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Structured Design methodology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1812984" y="2214902"/>
            <a:ext cx="1796879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3:Apply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30735" y="3950828"/>
            <a:ext cx="1796878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2:Understand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1827613" y="5794029"/>
            <a:ext cx="1799316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1:Remember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99EDD1-809B-4085-806A-74D823C878ED}"/>
              </a:ext>
            </a:extLst>
          </p:cNvPr>
          <p:cNvSpPr txBox="1"/>
          <p:nvPr/>
        </p:nvSpPr>
        <p:spPr>
          <a:xfrm>
            <a:off x="5389671" y="2557953"/>
            <a:ext cx="1800000" cy="400110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5:Evaluate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4E6B37-45FC-43BC-9157-3316ED797C3E}"/>
              </a:ext>
            </a:extLst>
          </p:cNvPr>
          <p:cNvSpPr txBox="1"/>
          <p:nvPr/>
        </p:nvSpPr>
        <p:spPr>
          <a:xfrm>
            <a:off x="7516544" y="3950828"/>
            <a:ext cx="1800000" cy="400110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6:Synthesize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E0568F-6D18-40DC-B049-82F713EB0CAC}"/>
              </a:ext>
            </a:extLst>
          </p:cNvPr>
          <p:cNvSpPr txBox="1"/>
          <p:nvPr/>
        </p:nvSpPr>
        <p:spPr>
          <a:xfrm>
            <a:off x="5108106" y="5523102"/>
            <a:ext cx="2244013" cy="400110"/>
          </a:xfrm>
          <a:prstGeom prst="rect">
            <a:avLst/>
          </a:prstGeom>
          <a:solidFill>
            <a:srgbClr val="00B0F0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Operationalization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D0E7330-E525-4349-998A-4F34A1CD552C}"/>
              </a:ext>
            </a:extLst>
          </p:cNvPr>
          <p:cNvSpPr/>
          <p:nvPr/>
        </p:nvSpPr>
        <p:spPr>
          <a:xfrm>
            <a:off x="2272684" y="5636488"/>
            <a:ext cx="715191" cy="715191"/>
          </a:xfrm>
          <a:prstGeom prst="ellipse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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371493E-E762-4AF4-8BBF-5B61F2EAA71C}"/>
              </a:ext>
            </a:extLst>
          </p:cNvPr>
          <p:cNvSpPr txBox="1"/>
          <p:nvPr/>
        </p:nvSpPr>
        <p:spPr>
          <a:xfrm>
            <a:off x="1563570" y="1062876"/>
            <a:ext cx="6077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Active education including level 5 and 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C62B9C-2814-4C72-8BCB-7B63AFCDF2C5}"/>
              </a:ext>
            </a:extLst>
          </p:cNvPr>
          <p:cNvSpPr txBox="1"/>
          <p:nvPr/>
        </p:nvSpPr>
        <p:spPr>
          <a:xfrm>
            <a:off x="7589490" y="1052356"/>
            <a:ext cx="3552704" cy="52322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operationalization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7B49A7F-BBF2-44CF-B02F-CB37C2AF6ECB}"/>
              </a:ext>
            </a:extLst>
          </p:cNvPr>
          <p:cNvSpPr txBox="1"/>
          <p:nvPr/>
        </p:nvSpPr>
        <p:spPr>
          <a:xfrm>
            <a:off x="5318242" y="4601388"/>
            <a:ext cx="6831870" cy="646331"/>
          </a:xfrm>
          <a:prstGeom prst="rect">
            <a:avLst/>
          </a:prstGeom>
          <a:solidFill>
            <a:schemeClr val="tx1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Creative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independent thinking</a:t>
            </a:r>
          </a:p>
        </p:txBody>
      </p:sp>
    </p:spTree>
    <p:extLst>
      <p:ext uri="{BB962C8B-B14F-4D97-AF65-F5344CB8AC3E}">
        <p14:creationId xmlns:p14="http://schemas.microsoft.com/office/powerpoint/2010/main" val="99919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-0.02435 -0.19722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4" y="-986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pat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7 -0.00069 C 0.07356 0.01019 0.18945 0.01574 0.26406 -0.02638 C 0.33802 -0.06875 0.4483 -0.15231 0.44674 -0.25439 C 0.44466 -0.35694 0.39179 -0.41064 0.31783 -0.45601 C 0.24375 -0.50115 0.07252 -0.53148 -0.00027 -0.52685 C -0.07214 -0.51736 -0.15 -0.39722 -0.14727 -0.26412 C -0.14454 -0.13101 -0.07422 -0.01157 -0.00027 -0.00069 Z " pathEditMode="relative" rAng="0" ptsTypes="AAAAAAA">
                                      <p:cBhvr>
                                        <p:cTn id="32" dur="3000" spd="-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-2594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2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3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49" grpId="0"/>
      <p:bldP spid="16" grpId="0" animBg="1"/>
      <p:bldP spid="31" grpId="0" animBg="1"/>
      <p:bldP spid="51" grpId="0" animBg="1"/>
      <p:bldP spid="51" grpId="1" animBg="1"/>
      <p:bldP spid="51" grpId="2" animBg="1"/>
      <p:bldP spid="37" grpId="0"/>
      <p:bldP spid="3" grpId="0" animBg="1"/>
      <p:bldP spid="5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9492</TotalTime>
  <Words>830</Words>
  <Application>Microsoft Office PowerPoint</Application>
  <PresentationFormat>Widescreen</PresentationFormat>
  <Paragraphs>269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Comic Sans MS</vt:lpstr>
      <vt:lpstr>Tahoma</vt:lpstr>
      <vt:lpstr>Times New Roman</vt:lpstr>
      <vt:lpstr>Default Design</vt:lpstr>
      <vt:lpstr>Office Theme</vt:lpstr>
      <vt:lpstr>1_Default Design</vt:lpstr>
      <vt:lpstr>Visio</vt:lpstr>
      <vt:lpstr>Bitmap Image</vt:lpstr>
      <vt:lpstr>Electronics EE3C11 (Introduction)</vt:lpstr>
      <vt:lpstr>Building the “bridge”</vt:lpstr>
      <vt:lpstr>Content</vt:lpstr>
      <vt:lpstr>Books</vt:lpstr>
      <vt:lpstr>Bloom for engineers</vt:lpstr>
      <vt:lpstr>PowerPoint Presentation</vt:lpstr>
      <vt:lpstr>PowerPoint Presentation</vt:lpstr>
      <vt:lpstr>PowerPoint Presentation</vt:lpstr>
      <vt:lpstr>PowerPoint Presentation</vt:lpstr>
      <vt:lpstr>Not in this course</vt:lpstr>
      <vt:lpstr>Software</vt:lpstr>
      <vt:lpstr>This course and related courses</vt:lpstr>
      <vt:lpstr>Schedule</vt:lpstr>
      <vt:lpstr>Exam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Chris Verhoeven</dc:creator>
  <cp:lastModifiedBy>Chris Verhoeven</cp:lastModifiedBy>
  <cp:revision>624</cp:revision>
  <cp:lastPrinted>2016-02-08T09:19:59Z</cp:lastPrinted>
  <dcterms:created xsi:type="dcterms:W3CDTF">1997-01-15T19:28:28Z</dcterms:created>
  <dcterms:modified xsi:type="dcterms:W3CDTF">2020-02-09T13:21:43Z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3</vt:i4>
  </property>
  <property fmtid="{D5CDD505-2E9C-101B-9397-08002B2CF9AE}" pid="6" name="ScreenUsage">
    <vt:i4>2</vt:i4>
  </property>
  <property fmtid="{D5CDD505-2E9C-101B-9397-08002B2CF9AE}" pid="7" name="MailAddress">
    <vt:lpwstr/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F:\my documents\onderwijs\et04-33</vt:lpwstr>
  </property>
</Properties>
</file>